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5"/>
    <p:sldMasterId id="2147483683" r:id="rId6"/>
  </p:sldMasterIdLst>
  <p:notesMasterIdLst>
    <p:notesMasterId r:id="rId14"/>
  </p:notesMasterIdLst>
  <p:sldIdLst>
    <p:sldId id="256" r:id="rId7"/>
    <p:sldId id="260" r:id="rId8"/>
    <p:sldId id="261" r:id="rId9"/>
    <p:sldId id="267" r:id="rId10"/>
    <p:sldId id="294" r:id="rId11"/>
    <p:sldId id="268" r:id="rId12"/>
    <p:sldId id="259"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CC4"/>
    <a:srgbClr val="F29989"/>
    <a:srgbClr val="EC664D"/>
    <a:srgbClr val="E63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24" d="100"/>
          <a:sy n="124" d="100"/>
        </p:scale>
        <p:origin x="427"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D7DE7-5980-4DC0-9C41-7925C86B5583}" type="datetimeFigureOut">
              <a:rPr lang="da-DK" smtClean="0"/>
              <a:t>10-10-2019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A7945-7442-43FF-BD30-914F686C9867}" type="slidenum">
              <a:rPr lang="da-DK" smtClean="0"/>
              <a:t>‹nr.›</a:t>
            </a:fld>
            <a:endParaRPr lang="da-DK"/>
          </a:p>
        </p:txBody>
      </p:sp>
    </p:spTree>
    <p:extLst>
      <p:ext uri="{BB962C8B-B14F-4D97-AF65-F5344CB8AC3E}">
        <p14:creationId xmlns:p14="http://schemas.microsoft.com/office/powerpoint/2010/main" val="97541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u. dato">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97DA4777-16FA-4988-9B2E-340D422CCA47}"/>
              </a:ext>
            </a:extLst>
          </p:cNvPr>
          <p:cNvSpPr>
            <a:spLocks noGrp="1"/>
          </p:cNvSpPr>
          <p:nvPr>
            <p:ph type="pic" sz="quarter" idx="13" hasCustomPrompt="1"/>
          </p:nvPr>
        </p:nvSpPr>
        <p:spPr>
          <a:xfrm>
            <a:off x="0" y="0"/>
            <a:ext cx="12192000" cy="6858000"/>
          </a:xfrm>
          <a:solidFill>
            <a:schemeClr val="accent1"/>
          </a:solidFill>
        </p:spPr>
        <p:txBody>
          <a:bodyPr/>
          <a:lstStyle>
            <a:lvl1pPr marL="0" indent="0">
              <a:buNone/>
              <a:defRPr>
                <a:solidFill>
                  <a:schemeClr val="bg1"/>
                </a:solidFill>
              </a:defRPr>
            </a:lvl1pPr>
          </a:lstStyle>
          <a:p>
            <a:r>
              <a:rPr lang="en-US" dirty="0" err="1"/>
              <a:t>Indsæt</a:t>
            </a:r>
            <a:r>
              <a:rPr lang="en-US" dirty="0"/>
              <a:t> </a:t>
            </a:r>
            <a:r>
              <a:rPr lang="en-US" dirty="0" err="1"/>
              <a:t>billede</a:t>
            </a:r>
            <a:endParaRPr lang="da-DK" dirty="0"/>
          </a:p>
        </p:txBody>
      </p:sp>
      <p:sp>
        <p:nvSpPr>
          <p:cNvPr id="15" name="Pladsholder til tekst 14">
            <a:extLst>
              <a:ext uri="{FF2B5EF4-FFF2-40B4-BE49-F238E27FC236}">
                <a16:creationId xmlns:a16="http://schemas.microsoft.com/office/drawing/2014/main" id="{BDA02298-B85B-4C7C-9175-4DAB5231CB10}"/>
              </a:ext>
            </a:extLst>
          </p:cNvPr>
          <p:cNvSpPr>
            <a:spLocks noGrp="1"/>
          </p:cNvSpPr>
          <p:nvPr>
            <p:ph type="body" sz="quarter" idx="14"/>
          </p:nvPr>
        </p:nvSpPr>
        <p:spPr>
          <a:xfrm>
            <a:off x="0" y="3490218"/>
            <a:ext cx="10115550" cy="1983176"/>
          </a:xfrm>
          <a:custGeom>
            <a:avLst/>
            <a:gdLst>
              <a:gd name="connsiteX0" fmla="*/ 0 w 10115550"/>
              <a:gd name="connsiteY0" fmla="*/ 0 h 1979887"/>
              <a:gd name="connsiteX1" fmla="*/ 9125607 w 10115550"/>
              <a:gd name="connsiteY1" fmla="*/ 0 h 1979887"/>
              <a:gd name="connsiteX2" fmla="*/ 10115550 w 10115550"/>
              <a:gd name="connsiteY2" fmla="*/ 989944 h 1979887"/>
              <a:gd name="connsiteX3" fmla="*/ 9125607 w 10115550"/>
              <a:gd name="connsiteY3" fmla="*/ 1979887 h 1979887"/>
              <a:gd name="connsiteX4" fmla="*/ 0 w 10115550"/>
              <a:gd name="connsiteY4" fmla="*/ 1979887 h 1979887"/>
              <a:gd name="connsiteX5" fmla="*/ 0 w 10115550"/>
              <a:gd name="connsiteY5" fmla="*/ 0 h 1979887"/>
              <a:gd name="connsiteX0" fmla="*/ 0 w 10115550"/>
              <a:gd name="connsiteY0" fmla="*/ 0 h 1979887"/>
              <a:gd name="connsiteX1" fmla="*/ 9125607 w 10115550"/>
              <a:gd name="connsiteY1" fmla="*/ 0 h 1979887"/>
              <a:gd name="connsiteX2" fmla="*/ 10115550 w 10115550"/>
              <a:gd name="connsiteY2" fmla="*/ 989944 h 1979887"/>
              <a:gd name="connsiteX3" fmla="*/ 9520312 w 10115550"/>
              <a:gd name="connsiteY3" fmla="*/ 1979887 h 1979887"/>
              <a:gd name="connsiteX4" fmla="*/ 0 w 10115550"/>
              <a:gd name="connsiteY4" fmla="*/ 1979887 h 1979887"/>
              <a:gd name="connsiteX5" fmla="*/ 0 w 10115550"/>
              <a:gd name="connsiteY5" fmla="*/ 0 h 1979887"/>
              <a:gd name="connsiteX0" fmla="*/ 0 w 10115550"/>
              <a:gd name="connsiteY0" fmla="*/ 3289 h 1983176"/>
              <a:gd name="connsiteX1" fmla="*/ 9520312 w 10115550"/>
              <a:gd name="connsiteY1" fmla="*/ 0 h 1983176"/>
              <a:gd name="connsiteX2" fmla="*/ 10115550 w 10115550"/>
              <a:gd name="connsiteY2" fmla="*/ 993233 h 1983176"/>
              <a:gd name="connsiteX3" fmla="*/ 9520312 w 10115550"/>
              <a:gd name="connsiteY3" fmla="*/ 1983176 h 1983176"/>
              <a:gd name="connsiteX4" fmla="*/ 0 w 10115550"/>
              <a:gd name="connsiteY4" fmla="*/ 1983176 h 1983176"/>
              <a:gd name="connsiteX5" fmla="*/ 0 w 10115550"/>
              <a:gd name="connsiteY5" fmla="*/ 3289 h 198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5550" h="1983176">
                <a:moveTo>
                  <a:pt x="0" y="3289"/>
                </a:moveTo>
                <a:lnTo>
                  <a:pt x="9520312" y="0"/>
                </a:lnTo>
                <a:lnTo>
                  <a:pt x="10115550" y="993233"/>
                </a:lnTo>
                <a:lnTo>
                  <a:pt x="9520312" y="1983176"/>
                </a:lnTo>
                <a:lnTo>
                  <a:pt x="0" y="1983176"/>
                </a:lnTo>
                <a:lnTo>
                  <a:pt x="0" y="3289"/>
                </a:lnTo>
                <a:close/>
              </a:path>
            </a:pathLst>
          </a:custGeom>
          <a:solidFill>
            <a:schemeClr val="bg1"/>
          </a:solidFill>
        </p:spPr>
        <p:txBody>
          <a:bodyPr lIns="1062000" tIns="576000" rIns="720000" bIns="360000"/>
          <a:lstStyle>
            <a:lvl1pPr marL="0" indent="0">
              <a:lnSpc>
                <a:spcPts val="4000"/>
              </a:lnSpc>
              <a:spcBef>
                <a:spcPts val="0"/>
              </a:spcBef>
              <a:buNone/>
              <a:defRPr sz="4000" b="1" cap="all" baseline="0">
                <a:solidFill>
                  <a:schemeClr val="accent1"/>
                </a:solidFill>
                <a:latin typeface="+mj-lt"/>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
        <p:nvSpPr>
          <p:cNvPr id="3" name="Undertitel 2">
            <a:extLst>
              <a:ext uri="{FF2B5EF4-FFF2-40B4-BE49-F238E27FC236}">
                <a16:creationId xmlns:a16="http://schemas.microsoft.com/office/drawing/2014/main" id="{970E3166-2E13-4084-BAF2-A46B229195C2}"/>
              </a:ext>
            </a:extLst>
          </p:cNvPr>
          <p:cNvSpPr>
            <a:spLocks noGrp="1"/>
          </p:cNvSpPr>
          <p:nvPr>
            <p:ph type="subTitle" idx="1"/>
          </p:nvPr>
        </p:nvSpPr>
        <p:spPr>
          <a:xfrm>
            <a:off x="1079999" y="4752000"/>
            <a:ext cx="8460000" cy="540000"/>
          </a:xfrm>
        </p:spPr>
        <p:txBody>
          <a:bodyPr/>
          <a:lstStyle>
            <a:lvl1pPr marL="0" indent="0" algn="l">
              <a:lnSpc>
                <a:spcPts val="2800"/>
              </a:lnSpc>
              <a:spcBef>
                <a:spcPts val="0"/>
              </a:spcBef>
              <a:buNone/>
              <a:defRPr sz="2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9" name="Pladsholder til tekst 18">
            <a:extLst>
              <a:ext uri="{FF2B5EF4-FFF2-40B4-BE49-F238E27FC236}">
                <a16:creationId xmlns:a16="http://schemas.microsoft.com/office/drawing/2014/main" id="{8C1C80FA-C6EC-4CDB-B6AF-D727D68D4EA8}"/>
              </a:ext>
            </a:extLst>
          </p:cNvPr>
          <p:cNvSpPr>
            <a:spLocks noGrp="1"/>
          </p:cNvSpPr>
          <p:nvPr>
            <p:ph type="body" sz="quarter" idx="15"/>
          </p:nvPr>
        </p:nvSpPr>
        <p:spPr>
          <a:xfrm>
            <a:off x="10115550" y="4974158"/>
            <a:ext cx="1908000" cy="1051200"/>
          </a:xfrm>
          <a:blipFill>
            <a:blip r:embed="rId2"/>
            <a:stretch>
              <a:fillRect/>
            </a:stretch>
          </a:blipFill>
        </p:spPr>
        <p:txBody>
          <a:bodyPr/>
          <a:lstStyle>
            <a:lvl1pPr marL="0" indent="0">
              <a:buNone/>
              <a:defRPr sz="100">
                <a:solidFill>
                  <a:schemeClr val="accent1"/>
                </a:solidFill>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364968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t">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9F6C9C29-E447-4B4C-9E8C-4FDD1B12EE78}"/>
              </a:ext>
            </a:extLst>
          </p:cNvPr>
          <p:cNvSpPr>
            <a:spLocks noGrp="1"/>
          </p:cNvSpPr>
          <p:nvPr>
            <p:ph type="pic" sz="quarter" idx="13"/>
          </p:nvPr>
        </p:nvSpPr>
        <p:spPr>
          <a:xfrm>
            <a:off x="0" y="0"/>
            <a:ext cx="12192000"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229DF7E9-4935-4003-BAB7-2DCD47389936}"/>
              </a:ext>
            </a:extLst>
          </p:cNvPr>
          <p:cNvSpPr>
            <a:spLocks noGrp="1"/>
          </p:cNvSpPr>
          <p:nvPr>
            <p:ph type="dt" sz="half" idx="10"/>
          </p:nvPr>
        </p:nvSpPr>
        <p:spPr/>
        <p:txBody>
          <a:bodyPr/>
          <a:lstStyle/>
          <a:p>
            <a:fld id="{5EA2CA62-2A64-4873-93C0-B6BC8203F91F}" type="datetime1">
              <a:rPr lang="da-DK" smtClean="0"/>
              <a:t>10-10-2019</a:t>
            </a:fld>
            <a:endParaRPr lang="da-DK" dirty="0"/>
          </a:p>
        </p:txBody>
      </p:sp>
      <p:sp>
        <p:nvSpPr>
          <p:cNvPr id="8" name="Pladsholder til tekst 84">
            <a:extLst>
              <a:ext uri="{FF2B5EF4-FFF2-40B4-BE49-F238E27FC236}">
                <a16:creationId xmlns:a16="http://schemas.microsoft.com/office/drawing/2014/main" id="{74FA5959-E625-48F9-A74A-ED34831A255F}"/>
              </a:ext>
            </a:extLst>
          </p:cNvPr>
          <p:cNvSpPr>
            <a:spLocks noGrp="1"/>
          </p:cNvSpPr>
          <p:nvPr>
            <p:ph type="body" sz="quarter" idx="14"/>
          </p:nvPr>
        </p:nvSpPr>
        <p:spPr>
          <a:xfrm>
            <a:off x="8834400" y="6294340"/>
            <a:ext cx="2278800" cy="205200"/>
          </a:xfrm>
          <a:blipFill>
            <a:blip r:embed="rId2"/>
            <a:stretch>
              <a:fillRect/>
            </a:stretch>
          </a:blipFill>
        </p:spPr>
        <p:txBody>
          <a:bodyPr/>
          <a:lstStyle>
            <a:lvl1pPr marL="0" indent="0">
              <a:buNone/>
              <a:defRPr sz="100"/>
            </a:lvl1pPr>
          </a:lstStyle>
          <a:p>
            <a:pPr lvl="0"/>
            <a:r>
              <a:rPr lang="da-DK"/>
              <a:t>Klik for at redigere teksttypografierne i masteren</a:t>
            </a:r>
          </a:p>
        </p:txBody>
      </p:sp>
      <p:sp>
        <p:nvSpPr>
          <p:cNvPr id="9" name="Pladsholder til tekst 10">
            <a:extLst>
              <a:ext uri="{FF2B5EF4-FFF2-40B4-BE49-F238E27FC236}">
                <a16:creationId xmlns:a16="http://schemas.microsoft.com/office/drawing/2014/main" id="{013BBA54-078A-4F9C-B399-B275455DE9B8}"/>
              </a:ext>
            </a:extLst>
          </p:cNvPr>
          <p:cNvSpPr>
            <a:spLocks noGrp="1"/>
          </p:cNvSpPr>
          <p:nvPr>
            <p:ph type="body" sz="quarter" idx="15"/>
          </p:nvPr>
        </p:nvSpPr>
        <p:spPr>
          <a:xfrm>
            <a:off x="2031" y="790575"/>
            <a:ext cx="9727446" cy="5331012"/>
          </a:xfrm>
          <a:custGeom>
            <a:avLst/>
            <a:gdLst>
              <a:gd name="connsiteX0" fmla="*/ 0 w 576262"/>
              <a:gd name="connsiteY0" fmla="*/ 0 h 757238"/>
              <a:gd name="connsiteX1" fmla="*/ 288131 w 576262"/>
              <a:gd name="connsiteY1" fmla="*/ 0 h 757238"/>
              <a:gd name="connsiteX2" fmla="*/ 576262 w 576262"/>
              <a:gd name="connsiteY2" fmla="*/ 378619 h 757238"/>
              <a:gd name="connsiteX3" fmla="*/ 288131 w 576262"/>
              <a:gd name="connsiteY3" fmla="*/ 757238 h 757238"/>
              <a:gd name="connsiteX4" fmla="*/ 0 w 576262"/>
              <a:gd name="connsiteY4" fmla="*/ 757238 h 757238"/>
              <a:gd name="connsiteX5" fmla="*/ 0 w 576262"/>
              <a:gd name="connsiteY5" fmla="*/ 0 h 757238"/>
              <a:gd name="connsiteX0" fmla="*/ 0 w 576262"/>
              <a:gd name="connsiteY0" fmla="*/ 0 h 757238"/>
              <a:gd name="connsiteX1" fmla="*/ 357187 w 576262"/>
              <a:gd name="connsiteY1" fmla="*/ 0 h 757238"/>
              <a:gd name="connsiteX2" fmla="*/ 576262 w 576262"/>
              <a:gd name="connsiteY2" fmla="*/ 378619 h 757238"/>
              <a:gd name="connsiteX3" fmla="*/ 288131 w 576262"/>
              <a:gd name="connsiteY3" fmla="*/ 757238 h 757238"/>
              <a:gd name="connsiteX4" fmla="*/ 0 w 576262"/>
              <a:gd name="connsiteY4" fmla="*/ 757238 h 757238"/>
              <a:gd name="connsiteX5" fmla="*/ 0 w 576262"/>
              <a:gd name="connsiteY5" fmla="*/ 0 h 757238"/>
              <a:gd name="connsiteX0" fmla="*/ 0 w 576262"/>
              <a:gd name="connsiteY0" fmla="*/ 0 h 757238"/>
              <a:gd name="connsiteX1" fmla="*/ 357187 w 576262"/>
              <a:gd name="connsiteY1" fmla="*/ 0 h 757238"/>
              <a:gd name="connsiteX2" fmla="*/ 576262 w 576262"/>
              <a:gd name="connsiteY2" fmla="*/ 378619 h 757238"/>
              <a:gd name="connsiteX3" fmla="*/ 359569 w 576262"/>
              <a:gd name="connsiteY3" fmla="*/ 757238 h 757238"/>
              <a:gd name="connsiteX4" fmla="*/ 0 w 576262"/>
              <a:gd name="connsiteY4" fmla="*/ 757238 h 757238"/>
              <a:gd name="connsiteX5" fmla="*/ 0 w 576262"/>
              <a:gd name="connsiteY5" fmla="*/ 0 h 757238"/>
              <a:gd name="connsiteX0" fmla="*/ 0 w 576262"/>
              <a:gd name="connsiteY0" fmla="*/ 0 h 757238"/>
              <a:gd name="connsiteX1" fmla="*/ 357187 w 576262"/>
              <a:gd name="connsiteY1" fmla="*/ 0 h 757238"/>
              <a:gd name="connsiteX2" fmla="*/ 576262 w 576262"/>
              <a:gd name="connsiteY2" fmla="*/ 378619 h 757238"/>
              <a:gd name="connsiteX3" fmla="*/ 359569 w 576262"/>
              <a:gd name="connsiteY3" fmla="*/ 757238 h 757238"/>
              <a:gd name="connsiteX4" fmla="*/ 0 w 576262"/>
              <a:gd name="connsiteY4" fmla="*/ 757238 h 757238"/>
              <a:gd name="connsiteX5" fmla="*/ 0 w 576262"/>
              <a:gd name="connsiteY5" fmla="*/ 0 h 757238"/>
              <a:gd name="connsiteX0" fmla="*/ 0 w 576262"/>
              <a:gd name="connsiteY0" fmla="*/ 21180 h 778418"/>
              <a:gd name="connsiteX1" fmla="*/ 357187 w 576262"/>
              <a:gd name="connsiteY1" fmla="*/ 21180 h 778418"/>
              <a:gd name="connsiteX2" fmla="*/ 576262 w 576262"/>
              <a:gd name="connsiteY2" fmla="*/ 399799 h 778418"/>
              <a:gd name="connsiteX3" fmla="*/ 359569 w 576262"/>
              <a:gd name="connsiteY3" fmla="*/ 778418 h 778418"/>
              <a:gd name="connsiteX4" fmla="*/ 0 w 576262"/>
              <a:gd name="connsiteY4" fmla="*/ 778418 h 778418"/>
              <a:gd name="connsiteX5" fmla="*/ 0 w 576262"/>
              <a:gd name="connsiteY5" fmla="*/ 21180 h 778418"/>
              <a:gd name="connsiteX0" fmla="*/ 0 w 576262"/>
              <a:gd name="connsiteY0" fmla="*/ 0 h 757238"/>
              <a:gd name="connsiteX1" fmla="*/ 357187 w 576262"/>
              <a:gd name="connsiteY1" fmla="*/ 0 h 757238"/>
              <a:gd name="connsiteX2" fmla="*/ 576262 w 576262"/>
              <a:gd name="connsiteY2" fmla="*/ 378619 h 757238"/>
              <a:gd name="connsiteX3" fmla="*/ 359569 w 576262"/>
              <a:gd name="connsiteY3" fmla="*/ 757238 h 757238"/>
              <a:gd name="connsiteX4" fmla="*/ 0 w 576262"/>
              <a:gd name="connsiteY4" fmla="*/ 757238 h 757238"/>
              <a:gd name="connsiteX5" fmla="*/ 0 w 576262"/>
              <a:gd name="connsiteY5" fmla="*/ 0 h 757238"/>
              <a:gd name="connsiteX0" fmla="*/ 0 w 1382569"/>
              <a:gd name="connsiteY0" fmla="*/ 769 h 757238"/>
              <a:gd name="connsiteX1" fmla="*/ 1163494 w 1382569"/>
              <a:gd name="connsiteY1" fmla="*/ 0 h 757238"/>
              <a:gd name="connsiteX2" fmla="*/ 1382569 w 1382569"/>
              <a:gd name="connsiteY2" fmla="*/ 378619 h 757238"/>
              <a:gd name="connsiteX3" fmla="*/ 1165876 w 1382569"/>
              <a:gd name="connsiteY3" fmla="*/ 757238 h 757238"/>
              <a:gd name="connsiteX4" fmla="*/ 806307 w 1382569"/>
              <a:gd name="connsiteY4" fmla="*/ 757238 h 757238"/>
              <a:gd name="connsiteX5" fmla="*/ 0 w 1382569"/>
              <a:gd name="connsiteY5" fmla="*/ 769 h 757238"/>
              <a:gd name="connsiteX0" fmla="*/ 0 w 1382569"/>
              <a:gd name="connsiteY0" fmla="*/ 769 h 758775"/>
              <a:gd name="connsiteX1" fmla="*/ 1163494 w 1382569"/>
              <a:gd name="connsiteY1" fmla="*/ 0 h 758775"/>
              <a:gd name="connsiteX2" fmla="*/ 1382569 w 1382569"/>
              <a:gd name="connsiteY2" fmla="*/ 378619 h 758775"/>
              <a:gd name="connsiteX3" fmla="*/ 1165876 w 1382569"/>
              <a:gd name="connsiteY3" fmla="*/ 757238 h 758775"/>
              <a:gd name="connsiteX4" fmla="*/ 9223 w 1382569"/>
              <a:gd name="connsiteY4" fmla="*/ 758775 h 758775"/>
              <a:gd name="connsiteX5" fmla="*/ 0 w 1382569"/>
              <a:gd name="connsiteY5" fmla="*/ 769 h 758775"/>
              <a:gd name="connsiteX0" fmla="*/ 1 w 1382570"/>
              <a:gd name="connsiteY0" fmla="*/ 769 h 758775"/>
              <a:gd name="connsiteX1" fmla="*/ 1163495 w 1382570"/>
              <a:gd name="connsiteY1" fmla="*/ 0 h 758775"/>
              <a:gd name="connsiteX2" fmla="*/ 1382570 w 1382570"/>
              <a:gd name="connsiteY2" fmla="*/ 378619 h 758775"/>
              <a:gd name="connsiteX3" fmla="*/ 1165877 w 1382570"/>
              <a:gd name="connsiteY3" fmla="*/ 757238 h 758775"/>
              <a:gd name="connsiteX4" fmla="*/ 0 w 1382570"/>
              <a:gd name="connsiteY4" fmla="*/ 758775 h 758775"/>
              <a:gd name="connsiteX5" fmla="*/ 1 w 1382570"/>
              <a:gd name="connsiteY5" fmla="*/ 769 h 758775"/>
              <a:gd name="connsiteX0" fmla="*/ 0 w 1382569"/>
              <a:gd name="connsiteY0" fmla="*/ 769 h 757238"/>
              <a:gd name="connsiteX1" fmla="*/ 1163494 w 1382569"/>
              <a:gd name="connsiteY1" fmla="*/ 0 h 757238"/>
              <a:gd name="connsiteX2" fmla="*/ 1382569 w 1382569"/>
              <a:gd name="connsiteY2" fmla="*/ 378619 h 757238"/>
              <a:gd name="connsiteX3" fmla="*/ 1165876 w 1382569"/>
              <a:gd name="connsiteY3" fmla="*/ 757238 h 757238"/>
              <a:gd name="connsiteX4" fmla="*/ 14603 w 1382569"/>
              <a:gd name="connsiteY4" fmla="*/ 744171 h 757238"/>
              <a:gd name="connsiteX5" fmla="*/ 0 w 1382569"/>
              <a:gd name="connsiteY5" fmla="*/ 769 h 757238"/>
              <a:gd name="connsiteX0" fmla="*/ 1 w 1382570"/>
              <a:gd name="connsiteY0" fmla="*/ 769 h 758007"/>
              <a:gd name="connsiteX1" fmla="*/ 1163495 w 1382570"/>
              <a:gd name="connsiteY1" fmla="*/ 0 h 758007"/>
              <a:gd name="connsiteX2" fmla="*/ 1382570 w 1382570"/>
              <a:gd name="connsiteY2" fmla="*/ 378619 h 758007"/>
              <a:gd name="connsiteX3" fmla="*/ 1165877 w 1382570"/>
              <a:gd name="connsiteY3" fmla="*/ 757238 h 758007"/>
              <a:gd name="connsiteX4" fmla="*/ 0 w 1382570"/>
              <a:gd name="connsiteY4" fmla="*/ 758007 h 758007"/>
              <a:gd name="connsiteX5" fmla="*/ 1 w 1382570"/>
              <a:gd name="connsiteY5" fmla="*/ 769 h 758007"/>
              <a:gd name="connsiteX0" fmla="*/ 339 w 1382908"/>
              <a:gd name="connsiteY0" fmla="*/ 769 h 757238"/>
              <a:gd name="connsiteX1" fmla="*/ 1163833 w 1382908"/>
              <a:gd name="connsiteY1" fmla="*/ 0 h 757238"/>
              <a:gd name="connsiteX2" fmla="*/ 1382908 w 1382908"/>
              <a:gd name="connsiteY2" fmla="*/ 378619 h 757238"/>
              <a:gd name="connsiteX3" fmla="*/ 1166215 w 1382908"/>
              <a:gd name="connsiteY3" fmla="*/ 757238 h 757238"/>
              <a:gd name="connsiteX4" fmla="*/ 0 w 1382908"/>
              <a:gd name="connsiteY4" fmla="*/ 746505 h 757238"/>
              <a:gd name="connsiteX5" fmla="*/ 339 w 1382908"/>
              <a:gd name="connsiteY5" fmla="*/ 769 h 757238"/>
              <a:gd name="connsiteX0" fmla="*/ 0 w 1382569"/>
              <a:gd name="connsiteY0" fmla="*/ 769 h 757330"/>
              <a:gd name="connsiteX1" fmla="*/ 1163494 w 1382569"/>
              <a:gd name="connsiteY1" fmla="*/ 0 h 757330"/>
              <a:gd name="connsiteX2" fmla="*/ 1382569 w 1382569"/>
              <a:gd name="connsiteY2" fmla="*/ 378619 h 757330"/>
              <a:gd name="connsiteX3" fmla="*/ 1165876 w 1382569"/>
              <a:gd name="connsiteY3" fmla="*/ 757238 h 757330"/>
              <a:gd name="connsiteX4" fmla="*/ 676 w 1382569"/>
              <a:gd name="connsiteY4" fmla="*/ 757330 h 757330"/>
              <a:gd name="connsiteX5" fmla="*/ 0 w 1382569"/>
              <a:gd name="connsiteY5" fmla="*/ 769 h 757330"/>
              <a:gd name="connsiteX0" fmla="*/ 0 w 1381893"/>
              <a:gd name="connsiteY0" fmla="*/ 0 h 765695"/>
              <a:gd name="connsiteX1" fmla="*/ 1162818 w 1381893"/>
              <a:gd name="connsiteY1" fmla="*/ 8365 h 765695"/>
              <a:gd name="connsiteX2" fmla="*/ 1381893 w 1381893"/>
              <a:gd name="connsiteY2" fmla="*/ 386984 h 765695"/>
              <a:gd name="connsiteX3" fmla="*/ 1165200 w 1381893"/>
              <a:gd name="connsiteY3" fmla="*/ 765603 h 765695"/>
              <a:gd name="connsiteX4" fmla="*/ 0 w 1381893"/>
              <a:gd name="connsiteY4" fmla="*/ 765695 h 765695"/>
              <a:gd name="connsiteX5" fmla="*/ 0 w 1381893"/>
              <a:gd name="connsiteY5" fmla="*/ 0 h 765695"/>
              <a:gd name="connsiteX0" fmla="*/ 0 w 1381893"/>
              <a:gd name="connsiteY0" fmla="*/ 92 h 757330"/>
              <a:gd name="connsiteX1" fmla="*/ 1162818 w 1381893"/>
              <a:gd name="connsiteY1" fmla="*/ 0 h 757330"/>
              <a:gd name="connsiteX2" fmla="*/ 1381893 w 1381893"/>
              <a:gd name="connsiteY2" fmla="*/ 378619 h 757330"/>
              <a:gd name="connsiteX3" fmla="*/ 1165200 w 1381893"/>
              <a:gd name="connsiteY3" fmla="*/ 757238 h 757330"/>
              <a:gd name="connsiteX4" fmla="*/ 0 w 1381893"/>
              <a:gd name="connsiteY4" fmla="*/ 757330 h 757330"/>
              <a:gd name="connsiteX5" fmla="*/ 0 w 1381893"/>
              <a:gd name="connsiteY5" fmla="*/ 92 h 75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893" h="757330">
                <a:moveTo>
                  <a:pt x="0" y="92"/>
                </a:moveTo>
                <a:lnTo>
                  <a:pt x="1162818" y="0"/>
                </a:lnTo>
                <a:lnTo>
                  <a:pt x="1381893" y="378619"/>
                </a:lnTo>
                <a:lnTo>
                  <a:pt x="1165200" y="757238"/>
                </a:lnTo>
                <a:lnTo>
                  <a:pt x="0" y="757330"/>
                </a:lnTo>
                <a:lnTo>
                  <a:pt x="0" y="92"/>
                </a:lnTo>
                <a:close/>
              </a:path>
            </a:pathLst>
          </a:custGeom>
          <a:solidFill>
            <a:schemeClr val="accent1"/>
          </a:solidFill>
        </p:spPr>
        <p:txBody>
          <a:bodyPr lIns="1620000" tIns="720000" rIns="1800000" bIns="720000"/>
          <a:lstStyle>
            <a:lvl1pPr marL="0" indent="0">
              <a:lnSpc>
                <a:spcPts val="4800"/>
              </a:lnSpc>
              <a:buNone/>
              <a:defRPr sz="4500" baseline="0">
                <a:solidFill>
                  <a:schemeClr val="bg1"/>
                </a:solidFill>
                <a:latin typeface="Georgia Pro Light" panose="02040302050405020303" pitchFamily="18" charset="0"/>
              </a:defRPr>
            </a:lvl1pPr>
            <a:lvl2pPr marL="144000" indent="0">
              <a:buNone/>
              <a:defRPr sz="100"/>
            </a:lvl2pPr>
            <a:lvl3pPr marL="288000" indent="0">
              <a:buNone/>
              <a:defRPr sz="100"/>
            </a:lvl3pPr>
            <a:lvl4pPr marL="432000" indent="0">
              <a:buNone/>
              <a:defRPr sz="100"/>
            </a:lvl4pPr>
            <a:lvl5pPr marL="576000" indent="0">
              <a:buNone/>
              <a:defRPr sz="100"/>
            </a:lvl5pPr>
          </a:lstStyle>
          <a:p>
            <a:pPr lvl="0"/>
            <a:r>
              <a:rPr lang="da-DK"/>
              <a:t>Klik for at redigere teksttypografierne i masteren</a:t>
            </a:r>
          </a:p>
        </p:txBody>
      </p:sp>
      <p:sp>
        <p:nvSpPr>
          <p:cNvPr id="12" name="Pladsholder til billede 11">
            <a:extLst>
              <a:ext uri="{FF2B5EF4-FFF2-40B4-BE49-F238E27FC236}">
                <a16:creationId xmlns:a16="http://schemas.microsoft.com/office/drawing/2014/main" id="{617125CB-9481-4409-9C36-9DD1DFCB40AE}"/>
              </a:ext>
            </a:extLst>
          </p:cNvPr>
          <p:cNvSpPr>
            <a:spLocks noGrp="1"/>
          </p:cNvSpPr>
          <p:nvPr>
            <p:ph type="pic" sz="quarter" idx="16"/>
          </p:nvPr>
        </p:nvSpPr>
        <p:spPr>
          <a:xfrm>
            <a:off x="315349" y="1375200"/>
            <a:ext cx="769522" cy="1179513"/>
          </a:xfrm>
          <a:blipFill>
            <a:blip r:embed="rId3"/>
            <a:stretch>
              <a:fillRect/>
            </a:stretch>
          </a:blipFill>
        </p:spPr>
        <p:txBody>
          <a:bodyPr/>
          <a:lstStyle>
            <a:lvl1pPr>
              <a:defRPr sz="100">
                <a:solidFill>
                  <a:schemeClr val="bg1"/>
                </a:solidFill>
              </a:defRPr>
            </a:lvl1pPr>
          </a:lstStyle>
          <a:p>
            <a:r>
              <a:rPr lang="da-DK"/>
              <a:t>Klik på ikonet for at tilføje et billede</a:t>
            </a:r>
            <a:endParaRPr lang="da-DK" dirty="0"/>
          </a:p>
        </p:txBody>
      </p:sp>
      <p:sp>
        <p:nvSpPr>
          <p:cNvPr id="4" name="Pladsholder til sidefod 3">
            <a:extLst>
              <a:ext uri="{FF2B5EF4-FFF2-40B4-BE49-F238E27FC236}">
                <a16:creationId xmlns:a16="http://schemas.microsoft.com/office/drawing/2014/main" id="{BF015052-E99A-4EF9-8C90-6B3365244DA4}"/>
              </a:ext>
            </a:extLst>
          </p:cNvPr>
          <p:cNvSpPr>
            <a:spLocks noGrp="1"/>
          </p:cNvSpPr>
          <p:nvPr>
            <p:ph type="ftr" sz="quarter" idx="11"/>
          </p:nvPr>
        </p:nvSpPr>
        <p:spPr/>
        <p:txBody>
          <a:bodyPr/>
          <a:lstStyle>
            <a:lvl1pPr>
              <a:defRPr>
                <a:solidFill>
                  <a:schemeClr val="bg1"/>
                </a:solidFill>
              </a:defRPr>
            </a:lvl1pPr>
          </a:lstStyle>
          <a:p>
            <a:r>
              <a:rPr lang="da-DK"/>
              <a:t>Foreningen af Rådgivende Ingeniører, Powerpoint skabelon</a:t>
            </a:r>
            <a:endParaRPr lang="da-DK" dirty="0"/>
          </a:p>
        </p:txBody>
      </p:sp>
      <p:sp>
        <p:nvSpPr>
          <p:cNvPr id="5" name="Pladsholder til slidenummer 4">
            <a:extLst>
              <a:ext uri="{FF2B5EF4-FFF2-40B4-BE49-F238E27FC236}">
                <a16:creationId xmlns:a16="http://schemas.microsoft.com/office/drawing/2014/main" id="{877BBFA1-9065-4565-939D-7709C0901FA8}"/>
              </a:ext>
            </a:extLst>
          </p:cNvPr>
          <p:cNvSpPr>
            <a:spLocks noGrp="1"/>
          </p:cNvSpPr>
          <p:nvPr>
            <p:ph type="sldNum" sz="quarter" idx="12"/>
          </p:nvPr>
        </p:nvSpPr>
        <p:spPr/>
        <p:txBody>
          <a:bodyPr/>
          <a:lstStyle>
            <a:lvl1pPr>
              <a:defRPr>
                <a:solidFill>
                  <a:schemeClr val="bg1"/>
                </a:solidFill>
              </a:defRPr>
            </a:lvl1pPr>
          </a:lstStyle>
          <a:p>
            <a:fld id="{098C9809-D2C8-4A35-B480-8F90903CF29A}" type="slidenum">
              <a:rPr lang="da-DK" smtClean="0"/>
              <a:pPr/>
              <a:t>‹nr.›</a:t>
            </a:fld>
            <a:endParaRPr lang="da-DK" dirty="0"/>
          </a:p>
        </p:txBody>
      </p:sp>
    </p:spTree>
    <p:extLst>
      <p:ext uri="{BB962C8B-B14F-4D97-AF65-F5344CB8AC3E}">
        <p14:creationId xmlns:p14="http://schemas.microsoft.com/office/powerpoint/2010/main" val="37798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 til figurer">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195E8-E1EA-4EF8-BA32-DF8B2AD1D83C}"/>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B00C1575-D46B-41CB-BEC7-237C8B924F6E}"/>
              </a:ext>
            </a:extLst>
          </p:cNvPr>
          <p:cNvSpPr>
            <a:spLocks noGrp="1"/>
          </p:cNvSpPr>
          <p:nvPr>
            <p:ph type="dt" sz="half" idx="10"/>
          </p:nvPr>
        </p:nvSpPr>
        <p:spPr/>
        <p:txBody>
          <a:bodyPr/>
          <a:lstStyle/>
          <a:p>
            <a:fld id="{67F33BF6-35A3-4463-8F5D-AF795D9F89A5}" type="datetime1">
              <a:rPr lang="da-DK" smtClean="0"/>
              <a:t>10-10-2019</a:t>
            </a:fld>
            <a:endParaRPr lang="da-DK"/>
          </a:p>
        </p:txBody>
      </p:sp>
      <p:sp>
        <p:nvSpPr>
          <p:cNvPr id="4" name="Pladsholder til sidefod 3">
            <a:extLst>
              <a:ext uri="{FF2B5EF4-FFF2-40B4-BE49-F238E27FC236}">
                <a16:creationId xmlns:a16="http://schemas.microsoft.com/office/drawing/2014/main" id="{6EFF481D-730E-4BD9-B3AC-EB89BFB420C6}"/>
              </a:ext>
            </a:extLst>
          </p:cNvPr>
          <p:cNvSpPr>
            <a:spLocks noGrp="1"/>
          </p:cNvSpPr>
          <p:nvPr>
            <p:ph type="ftr" sz="quarter" idx="11"/>
          </p:nvPr>
        </p:nvSpPr>
        <p:spPr/>
        <p:txBody>
          <a:bodyPr/>
          <a:lstStyle/>
          <a:p>
            <a:r>
              <a:rPr lang="da-DK" dirty="0"/>
              <a:t>Foreningen af Rådgivende Ingeniører</a:t>
            </a:r>
          </a:p>
        </p:txBody>
      </p:sp>
      <p:sp>
        <p:nvSpPr>
          <p:cNvPr id="5" name="Pladsholder til slidenummer 4">
            <a:extLst>
              <a:ext uri="{FF2B5EF4-FFF2-40B4-BE49-F238E27FC236}">
                <a16:creationId xmlns:a16="http://schemas.microsoft.com/office/drawing/2014/main" id="{6FAEE8AD-1B32-484B-BAD3-07C7E970F57F}"/>
              </a:ext>
            </a:extLst>
          </p:cNvPr>
          <p:cNvSpPr>
            <a:spLocks noGrp="1"/>
          </p:cNvSpPr>
          <p:nvPr>
            <p:ph type="sldNum" sz="quarter" idx="12"/>
          </p:nvPr>
        </p:nvSpPr>
        <p:spPr/>
        <p:txBody>
          <a:bodyPr/>
          <a:lstStyle/>
          <a:p>
            <a:fld id="{098C9809-D2C8-4A35-B480-8F90903CF29A}" type="slidenum">
              <a:rPr lang="da-DK" smtClean="0"/>
              <a:t>‹nr.›</a:t>
            </a:fld>
            <a:endParaRPr lang="da-DK"/>
          </a:p>
        </p:txBody>
      </p:sp>
      <p:sp>
        <p:nvSpPr>
          <p:cNvPr id="8" name="Grafik 47">
            <a:extLst>
              <a:ext uri="{FF2B5EF4-FFF2-40B4-BE49-F238E27FC236}">
                <a16:creationId xmlns:a16="http://schemas.microsoft.com/office/drawing/2014/main" id="{A2D9786E-29A4-4F92-A928-DDE3D7F41782}"/>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5" name="Gruppe 44">
            <a:extLst>
              <a:ext uri="{FF2B5EF4-FFF2-40B4-BE49-F238E27FC236}">
                <a16:creationId xmlns:a16="http://schemas.microsoft.com/office/drawing/2014/main" id="{E3242D58-1253-429A-A8D1-687A1B27E538}"/>
              </a:ext>
            </a:extLst>
          </p:cNvPr>
          <p:cNvGrpSpPr>
            <a:grpSpLocks noChangeAspect="1"/>
          </p:cNvGrpSpPr>
          <p:nvPr/>
        </p:nvGrpSpPr>
        <p:grpSpPr>
          <a:xfrm>
            <a:off x="8862730" y="6337816"/>
            <a:ext cx="2248626" cy="180000"/>
            <a:chOff x="6205538" y="3698876"/>
            <a:chExt cx="3906838" cy="312738"/>
          </a:xfrm>
        </p:grpSpPr>
        <p:sp>
          <p:nvSpPr>
            <p:cNvPr id="46" name="Freeform 5">
              <a:extLst>
                <a:ext uri="{FF2B5EF4-FFF2-40B4-BE49-F238E27FC236}">
                  <a16:creationId xmlns:a16="http://schemas.microsoft.com/office/drawing/2014/main" id="{0FB18A1E-6F3A-42F9-A5D0-9669038080F7}"/>
                </a:ext>
              </a:extLst>
            </p:cNvPr>
            <p:cNvSpPr>
              <a:spLocks/>
            </p:cNvSpPr>
            <p:nvPr/>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
              <a:extLst>
                <a:ext uri="{FF2B5EF4-FFF2-40B4-BE49-F238E27FC236}">
                  <a16:creationId xmlns:a16="http://schemas.microsoft.com/office/drawing/2014/main" id="{C2B04A55-A1FD-4146-8C07-6899E4F5C249}"/>
                </a:ext>
              </a:extLst>
            </p:cNvPr>
            <p:cNvSpPr>
              <a:spLocks noEditPoints="1"/>
            </p:cNvSpPr>
            <p:nvPr/>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
              <a:extLst>
                <a:ext uri="{FF2B5EF4-FFF2-40B4-BE49-F238E27FC236}">
                  <a16:creationId xmlns:a16="http://schemas.microsoft.com/office/drawing/2014/main" id="{FEC399AD-93E6-4748-91F0-5492323F0666}"/>
                </a:ext>
              </a:extLst>
            </p:cNvPr>
            <p:cNvSpPr>
              <a:spLocks/>
            </p:cNvSpPr>
            <p:nvPr/>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8">
              <a:extLst>
                <a:ext uri="{FF2B5EF4-FFF2-40B4-BE49-F238E27FC236}">
                  <a16:creationId xmlns:a16="http://schemas.microsoft.com/office/drawing/2014/main" id="{17CB3A92-27A5-4FBC-82E2-994B6F95081F}"/>
                </a:ext>
              </a:extLst>
            </p:cNvPr>
            <p:cNvSpPr>
              <a:spLocks noEditPoints="1"/>
            </p:cNvSpPr>
            <p:nvPr/>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9">
              <a:extLst>
                <a:ext uri="{FF2B5EF4-FFF2-40B4-BE49-F238E27FC236}">
                  <a16:creationId xmlns:a16="http://schemas.microsoft.com/office/drawing/2014/main" id="{4EBE6385-4FAF-4035-817D-6A8A0601F081}"/>
                </a:ext>
              </a:extLst>
            </p:cNvPr>
            <p:cNvSpPr>
              <a:spLocks/>
            </p:cNvSpPr>
            <p:nvPr/>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10">
              <a:extLst>
                <a:ext uri="{FF2B5EF4-FFF2-40B4-BE49-F238E27FC236}">
                  <a16:creationId xmlns:a16="http://schemas.microsoft.com/office/drawing/2014/main" id="{43FAD900-4E89-4C15-BE37-5E80689CACD6}"/>
                </a:ext>
              </a:extLst>
            </p:cNvPr>
            <p:cNvSpPr>
              <a:spLocks noEditPoints="1"/>
            </p:cNvSpPr>
            <p:nvPr/>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11">
              <a:extLst>
                <a:ext uri="{FF2B5EF4-FFF2-40B4-BE49-F238E27FC236}">
                  <a16:creationId xmlns:a16="http://schemas.microsoft.com/office/drawing/2014/main" id="{A865C4F6-FB47-471D-B605-1132B9119F44}"/>
                </a:ext>
              </a:extLst>
            </p:cNvPr>
            <p:cNvSpPr>
              <a:spLocks/>
            </p:cNvSpPr>
            <p:nvPr/>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2">
              <a:extLst>
                <a:ext uri="{FF2B5EF4-FFF2-40B4-BE49-F238E27FC236}">
                  <a16:creationId xmlns:a16="http://schemas.microsoft.com/office/drawing/2014/main" id="{4E7978DE-C764-4862-9AB2-05117AB52B78}"/>
                </a:ext>
              </a:extLst>
            </p:cNvPr>
            <p:cNvSpPr>
              <a:spLocks noEditPoints="1"/>
            </p:cNvSpPr>
            <p:nvPr/>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3">
              <a:extLst>
                <a:ext uri="{FF2B5EF4-FFF2-40B4-BE49-F238E27FC236}">
                  <a16:creationId xmlns:a16="http://schemas.microsoft.com/office/drawing/2014/main" id="{BFA8B2F2-6D97-4A57-8A82-FA2B8736DD20}"/>
                </a:ext>
              </a:extLst>
            </p:cNvPr>
            <p:cNvSpPr>
              <a:spLocks noEditPoints="1"/>
            </p:cNvSpPr>
            <p:nvPr/>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4">
              <a:extLst>
                <a:ext uri="{FF2B5EF4-FFF2-40B4-BE49-F238E27FC236}">
                  <a16:creationId xmlns:a16="http://schemas.microsoft.com/office/drawing/2014/main" id="{69B5DF8A-77A1-4A9E-AC93-8F758735CA7B}"/>
                </a:ext>
              </a:extLst>
            </p:cNvPr>
            <p:cNvSpPr>
              <a:spLocks/>
            </p:cNvSpPr>
            <p:nvPr/>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5">
              <a:extLst>
                <a:ext uri="{FF2B5EF4-FFF2-40B4-BE49-F238E27FC236}">
                  <a16:creationId xmlns:a16="http://schemas.microsoft.com/office/drawing/2014/main" id="{A6025EEA-913D-48A6-B82E-71AD4DC2BC27}"/>
                </a:ext>
              </a:extLst>
            </p:cNvPr>
            <p:cNvSpPr>
              <a:spLocks noEditPoints="1"/>
            </p:cNvSpPr>
            <p:nvPr/>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6">
              <a:extLst>
                <a:ext uri="{FF2B5EF4-FFF2-40B4-BE49-F238E27FC236}">
                  <a16:creationId xmlns:a16="http://schemas.microsoft.com/office/drawing/2014/main" id="{B6121AD7-CDAB-4F96-859F-CEF5914A143E}"/>
                </a:ext>
              </a:extLst>
            </p:cNvPr>
            <p:cNvSpPr>
              <a:spLocks/>
            </p:cNvSpPr>
            <p:nvPr/>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7">
              <a:extLst>
                <a:ext uri="{FF2B5EF4-FFF2-40B4-BE49-F238E27FC236}">
                  <a16:creationId xmlns:a16="http://schemas.microsoft.com/office/drawing/2014/main" id="{79E05BDE-BCD4-41DA-B5DE-5BDE95C89F72}"/>
                </a:ext>
              </a:extLst>
            </p:cNvPr>
            <p:cNvSpPr>
              <a:spLocks noEditPoints="1"/>
            </p:cNvSpPr>
            <p:nvPr/>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8">
              <a:extLst>
                <a:ext uri="{FF2B5EF4-FFF2-40B4-BE49-F238E27FC236}">
                  <a16:creationId xmlns:a16="http://schemas.microsoft.com/office/drawing/2014/main" id="{6A3BBD6E-6CCE-488A-B1EF-B16F42406ED5}"/>
                </a:ext>
              </a:extLst>
            </p:cNvPr>
            <p:cNvSpPr>
              <a:spLocks noEditPoints="1"/>
            </p:cNvSpPr>
            <p:nvPr/>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9">
              <a:extLst>
                <a:ext uri="{FF2B5EF4-FFF2-40B4-BE49-F238E27FC236}">
                  <a16:creationId xmlns:a16="http://schemas.microsoft.com/office/drawing/2014/main" id="{2C6678F3-0D0C-4E6D-B26C-BF60A6E2DAA5}"/>
                </a:ext>
              </a:extLst>
            </p:cNvPr>
            <p:cNvSpPr>
              <a:spLocks noEditPoints="1"/>
            </p:cNvSpPr>
            <p:nvPr/>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20">
              <a:extLst>
                <a:ext uri="{FF2B5EF4-FFF2-40B4-BE49-F238E27FC236}">
                  <a16:creationId xmlns:a16="http://schemas.microsoft.com/office/drawing/2014/main" id="{459605C2-E54D-41C7-A417-9552B21E5FE9}"/>
                </a:ext>
              </a:extLst>
            </p:cNvPr>
            <p:cNvSpPr>
              <a:spLocks noEditPoints="1"/>
            </p:cNvSpPr>
            <p:nvPr/>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21">
              <a:extLst>
                <a:ext uri="{FF2B5EF4-FFF2-40B4-BE49-F238E27FC236}">
                  <a16:creationId xmlns:a16="http://schemas.microsoft.com/office/drawing/2014/main" id="{07DB03FD-3930-429F-B7A1-D4780B1DEFE0}"/>
                </a:ext>
              </a:extLst>
            </p:cNvPr>
            <p:cNvSpPr>
              <a:spLocks noEditPoints="1"/>
            </p:cNvSpPr>
            <p:nvPr/>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2">
              <a:extLst>
                <a:ext uri="{FF2B5EF4-FFF2-40B4-BE49-F238E27FC236}">
                  <a16:creationId xmlns:a16="http://schemas.microsoft.com/office/drawing/2014/main" id="{ABCBB0B9-B9F4-4D0F-AA4D-919F694EACD1}"/>
                </a:ext>
              </a:extLst>
            </p:cNvPr>
            <p:cNvSpPr>
              <a:spLocks/>
            </p:cNvSpPr>
            <p:nvPr/>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3">
              <a:extLst>
                <a:ext uri="{FF2B5EF4-FFF2-40B4-BE49-F238E27FC236}">
                  <a16:creationId xmlns:a16="http://schemas.microsoft.com/office/drawing/2014/main" id="{0CF5A009-0168-41BC-9908-1E8CB3E7F89F}"/>
                </a:ext>
              </a:extLst>
            </p:cNvPr>
            <p:cNvSpPr>
              <a:spLocks noEditPoints="1"/>
            </p:cNvSpPr>
            <p:nvPr/>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4">
              <a:extLst>
                <a:ext uri="{FF2B5EF4-FFF2-40B4-BE49-F238E27FC236}">
                  <a16:creationId xmlns:a16="http://schemas.microsoft.com/office/drawing/2014/main" id="{F1153D83-5C29-4CCA-87CF-A77D57A1B369}"/>
                </a:ext>
              </a:extLst>
            </p:cNvPr>
            <p:cNvSpPr>
              <a:spLocks/>
            </p:cNvSpPr>
            <p:nvPr/>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5">
              <a:extLst>
                <a:ext uri="{FF2B5EF4-FFF2-40B4-BE49-F238E27FC236}">
                  <a16:creationId xmlns:a16="http://schemas.microsoft.com/office/drawing/2014/main" id="{CDF5CA2E-15B7-4AEF-A77C-14610FBA083E}"/>
                </a:ext>
              </a:extLst>
            </p:cNvPr>
            <p:cNvSpPr>
              <a:spLocks noEditPoints="1"/>
            </p:cNvSpPr>
            <p:nvPr/>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6">
              <a:extLst>
                <a:ext uri="{FF2B5EF4-FFF2-40B4-BE49-F238E27FC236}">
                  <a16:creationId xmlns:a16="http://schemas.microsoft.com/office/drawing/2014/main" id="{21B6F3F7-5169-47FB-AA36-E5137385D1C3}"/>
                </a:ext>
              </a:extLst>
            </p:cNvPr>
            <p:cNvSpPr>
              <a:spLocks noEditPoints="1"/>
            </p:cNvSpPr>
            <p:nvPr/>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7">
              <a:extLst>
                <a:ext uri="{FF2B5EF4-FFF2-40B4-BE49-F238E27FC236}">
                  <a16:creationId xmlns:a16="http://schemas.microsoft.com/office/drawing/2014/main" id="{C5ED9929-3E54-47CC-85C0-75F57D42A507}"/>
                </a:ext>
              </a:extLst>
            </p:cNvPr>
            <p:cNvSpPr>
              <a:spLocks/>
            </p:cNvSpPr>
            <p:nvPr/>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8">
              <a:extLst>
                <a:ext uri="{FF2B5EF4-FFF2-40B4-BE49-F238E27FC236}">
                  <a16:creationId xmlns:a16="http://schemas.microsoft.com/office/drawing/2014/main" id="{BA97219B-798D-4683-B159-5AB7411BDEE5}"/>
                </a:ext>
              </a:extLst>
            </p:cNvPr>
            <p:cNvSpPr>
              <a:spLocks/>
            </p:cNvSpPr>
            <p:nvPr/>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9">
              <a:extLst>
                <a:ext uri="{FF2B5EF4-FFF2-40B4-BE49-F238E27FC236}">
                  <a16:creationId xmlns:a16="http://schemas.microsoft.com/office/drawing/2014/main" id="{DC43A78B-D8E5-4B42-A19F-A14861825BE3}"/>
                </a:ext>
              </a:extLst>
            </p:cNvPr>
            <p:cNvSpPr>
              <a:spLocks noEditPoints="1"/>
            </p:cNvSpPr>
            <p:nvPr/>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30">
              <a:extLst>
                <a:ext uri="{FF2B5EF4-FFF2-40B4-BE49-F238E27FC236}">
                  <a16:creationId xmlns:a16="http://schemas.microsoft.com/office/drawing/2014/main" id="{7943CB05-EB71-4B3B-B171-4100D0E28B2B}"/>
                </a:ext>
              </a:extLst>
            </p:cNvPr>
            <p:cNvSpPr>
              <a:spLocks noEditPoints="1"/>
            </p:cNvSpPr>
            <p:nvPr/>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31">
              <a:extLst>
                <a:ext uri="{FF2B5EF4-FFF2-40B4-BE49-F238E27FC236}">
                  <a16:creationId xmlns:a16="http://schemas.microsoft.com/office/drawing/2014/main" id="{6E830F6E-2799-4DAC-92EB-D3F07A49D9E2}"/>
                </a:ext>
              </a:extLst>
            </p:cNvPr>
            <p:cNvSpPr>
              <a:spLocks/>
            </p:cNvSpPr>
            <p:nvPr/>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2">
              <a:extLst>
                <a:ext uri="{FF2B5EF4-FFF2-40B4-BE49-F238E27FC236}">
                  <a16:creationId xmlns:a16="http://schemas.microsoft.com/office/drawing/2014/main" id="{0D48988B-0262-47C3-93B1-B15FF9E238C6}"/>
                </a:ext>
              </a:extLst>
            </p:cNvPr>
            <p:cNvSpPr>
              <a:spLocks noEditPoints="1"/>
            </p:cNvSpPr>
            <p:nvPr/>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3">
              <a:extLst>
                <a:ext uri="{FF2B5EF4-FFF2-40B4-BE49-F238E27FC236}">
                  <a16:creationId xmlns:a16="http://schemas.microsoft.com/office/drawing/2014/main" id="{4BFE7128-2C8A-40C9-9125-913007A9EEF1}"/>
                </a:ext>
              </a:extLst>
            </p:cNvPr>
            <p:cNvSpPr>
              <a:spLocks noEditPoints="1"/>
            </p:cNvSpPr>
            <p:nvPr/>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4">
              <a:extLst>
                <a:ext uri="{FF2B5EF4-FFF2-40B4-BE49-F238E27FC236}">
                  <a16:creationId xmlns:a16="http://schemas.microsoft.com/office/drawing/2014/main" id="{CB200F5A-64FD-4255-BA51-906762EB370D}"/>
                </a:ext>
              </a:extLst>
            </p:cNvPr>
            <p:cNvSpPr>
              <a:spLocks/>
            </p:cNvSpPr>
            <p:nvPr/>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5">
              <a:extLst>
                <a:ext uri="{FF2B5EF4-FFF2-40B4-BE49-F238E27FC236}">
                  <a16:creationId xmlns:a16="http://schemas.microsoft.com/office/drawing/2014/main" id="{473B5C37-3E22-442A-A5D9-BDDB9F1E5B48}"/>
                </a:ext>
              </a:extLst>
            </p:cNvPr>
            <p:cNvSpPr>
              <a:spLocks noEditPoints="1"/>
            </p:cNvSpPr>
            <p:nvPr/>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6">
              <a:extLst>
                <a:ext uri="{FF2B5EF4-FFF2-40B4-BE49-F238E27FC236}">
                  <a16:creationId xmlns:a16="http://schemas.microsoft.com/office/drawing/2014/main" id="{B6A7BF49-6ED6-4D5D-AA6D-1B4C71658763}"/>
                </a:ext>
              </a:extLst>
            </p:cNvPr>
            <p:cNvSpPr>
              <a:spLocks/>
            </p:cNvSpPr>
            <p:nvPr/>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7">
              <a:extLst>
                <a:ext uri="{FF2B5EF4-FFF2-40B4-BE49-F238E27FC236}">
                  <a16:creationId xmlns:a16="http://schemas.microsoft.com/office/drawing/2014/main" id="{3CDF9D06-DBAA-4B19-83C3-7B7020C06716}"/>
                </a:ext>
              </a:extLst>
            </p:cNvPr>
            <p:cNvSpPr>
              <a:spLocks/>
            </p:cNvSpPr>
            <p:nvPr/>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8">
              <a:extLst>
                <a:ext uri="{FF2B5EF4-FFF2-40B4-BE49-F238E27FC236}">
                  <a16:creationId xmlns:a16="http://schemas.microsoft.com/office/drawing/2014/main" id="{63F71EB0-8164-4B41-B3B1-61AEDB2BC9A2}"/>
                </a:ext>
              </a:extLst>
            </p:cNvPr>
            <p:cNvSpPr>
              <a:spLocks/>
            </p:cNvSpPr>
            <p:nvPr/>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9">
              <a:extLst>
                <a:ext uri="{FF2B5EF4-FFF2-40B4-BE49-F238E27FC236}">
                  <a16:creationId xmlns:a16="http://schemas.microsoft.com/office/drawing/2014/main" id="{DEE4D58F-553C-4CD3-A734-66C060856BA0}"/>
                </a:ext>
              </a:extLst>
            </p:cNvPr>
            <p:cNvSpPr>
              <a:spLocks/>
            </p:cNvSpPr>
            <p:nvPr/>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9" name="Pladsholder til billede 8">
            <a:extLst>
              <a:ext uri="{FF2B5EF4-FFF2-40B4-BE49-F238E27FC236}">
                <a16:creationId xmlns:a16="http://schemas.microsoft.com/office/drawing/2014/main" id="{388A7EC8-8D03-47BB-9C11-AE6E1F4475A7}"/>
              </a:ext>
            </a:extLst>
          </p:cNvPr>
          <p:cNvSpPr>
            <a:spLocks noGrp="1"/>
          </p:cNvSpPr>
          <p:nvPr>
            <p:ph type="pic" sz="quarter" idx="13"/>
          </p:nvPr>
        </p:nvSpPr>
        <p:spPr>
          <a:xfrm>
            <a:off x="-27660" y="2160599"/>
            <a:ext cx="11888546" cy="3606143"/>
          </a:xfrm>
          <a:custGeom>
            <a:avLst/>
            <a:gdLst>
              <a:gd name="connsiteX0" fmla="*/ 0 w 11880000"/>
              <a:gd name="connsiteY0" fmla="*/ 0 h 3600000"/>
              <a:gd name="connsiteX1" fmla="*/ 11279988 w 11880000"/>
              <a:gd name="connsiteY1" fmla="*/ 0 h 3600000"/>
              <a:gd name="connsiteX2" fmla="*/ 11880000 w 11880000"/>
              <a:gd name="connsiteY2" fmla="*/ 600012 h 3600000"/>
              <a:gd name="connsiteX3" fmla="*/ 11880000 w 11880000"/>
              <a:gd name="connsiteY3" fmla="*/ 3600000 h 3600000"/>
              <a:gd name="connsiteX4" fmla="*/ 0 w 11880000"/>
              <a:gd name="connsiteY4" fmla="*/ 3600000 h 3600000"/>
              <a:gd name="connsiteX5" fmla="*/ 0 w 11880000"/>
              <a:gd name="connsiteY5" fmla="*/ 0 h 3600000"/>
              <a:gd name="connsiteX0" fmla="*/ 0 w 11880000"/>
              <a:gd name="connsiteY0" fmla="*/ 0 h 3600000"/>
              <a:gd name="connsiteX1" fmla="*/ 10861244 w 11880000"/>
              <a:gd name="connsiteY1" fmla="*/ 8546 h 3600000"/>
              <a:gd name="connsiteX2" fmla="*/ 11880000 w 11880000"/>
              <a:gd name="connsiteY2" fmla="*/ 600012 h 3600000"/>
              <a:gd name="connsiteX3" fmla="*/ 11880000 w 11880000"/>
              <a:gd name="connsiteY3" fmla="*/ 3600000 h 3600000"/>
              <a:gd name="connsiteX4" fmla="*/ 0 w 11880000"/>
              <a:gd name="connsiteY4" fmla="*/ 3600000 h 3600000"/>
              <a:gd name="connsiteX5" fmla="*/ 0 w 11880000"/>
              <a:gd name="connsiteY5" fmla="*/ 0 h 3600000"/>
              <a:gd name="connsiteX0" fmla="*/ 0 w 11880000"/>
              <a:gd name="connsiteY0" fmla="*/ 0 h 3600000"/>
              <a:gd name="connsiteX1" fmla="*/ 10861244 w 11880000"/>
              <a:gd name="connsiteY1" fmla="*/ 8546 h 3600000"/>
              <a:gd name="connsiteX2" fmla="*/ 10675043 w 11880000"/>
              <a:gd name="connsiteY2" fmla="*/ 1753695 h 3600000"/>
              <a:gd name="connsiteX3" fmla="*/ 11880000 w 11880000"/>
              <a:gd name="connsiteY3" fmla="*/ 3600000 h 3600000"/>
              <a:gd name="connsiteX4" fmla="*/ 0 w 11880000"/>
              <a:gd name="connsiteY4" fmla="*/ 3600000 h 3600000"/>
              <a:gd name="connsiteX5" fmla="*/ 0 w 11880000"/>
              <a:gd name="connsiteY5" fmla="*/ 0 h 3600000"/>
              <a:gd name="connsiteX0" fmla="*/ 0 w 11888546"/>
              <a:gd name="connsiteY0" fmla="*/ 0 h 3600000"/>
              <a:gd name="connsiteX1" fmla="*/ 10861244 w 11888546"/>
              <a:gd name="connsiteY1" fmla="*/ 8546 h 3600000"/>
              <a:gd name="connsiteX2" fmla="*/ 11888546 w 11888546"/>
              <a:gd name="connsiteY2" fmla="*/ 1813515 h 3600000"/>
              <a:gd name="connsiteX3" fmla="*/ 11880000 w 11888546"/>
              <a:gd name="connsiteY3" fmla="*/ 3600000 h 3600000"/>
              <a:gd name="connsiteX4" fmla="*/ 0 w 11888546"/>
              <a:gd name="connsiteY4" fmla="*/ 3600000 h 3600000"/>
              <a:gd name="connsiteX5" fmla="*/ 0 w 11888546"/>
              <a:gd name="connsiteY5" fmla="*/ 0 h 3600000"/>
              <a:gd name="connsiteX0" fmla="*/ 0 w 11888546"/>
              <a:gd name="connsiteY0" fmla="*/ 0 h 3600000"/>
              <a:gd name="connsiteX1" fmla="*/ 10861244 w 11888546"/>
              <a:gd name="connsiteY1" fmla="*/ 8546 h 3600000"/>
              <a:gd name="connsiteX2" fmla="*/ 11888546 w 11888546"/>
              <a:gd name="connsiteY2" fmla="*/ 1813515 h 3600000"/>
              <a:gd name="connsiteX3" fmla="*/ 10871596 w 11888546"/>
              <a:gd name="connsiteY3" fmla="*/ 3600000 h 3600000"/>
              <a:gd name="connsiteX4" fmla="*/ 0 w 11888546"/>
              <a:gd name="connsiteY4" fmla="*/ 3600000 h 3600000"/>
              <a:gd name="connsiteX5" fmla="*/ 0 w 11888546"/>
              <a:gd name="connsiteY5" fmla="*/ 0 h 3600000"/>
              <a:gd name="connsiteX0" fmla="*/ 0 w 11888546"/>
              <a:gd name="connsiteY0" fmla="*/ 0 h 3600000"/>
              <a:gd name="connsiteX1" fmla="*/ 10861244 w 11888546"/>
              <a:gd name="connsiteY1" fmla="*/ 8546 h 3600000"/>
              <a:gd name="connsiteX2" fmla="*/ 11888546 w 11888546"/>
              <a:gd name="connsiteY2" fmla="*/ 1813515 h 3600000"/>
              <a:gd name="connsiteX3" fmla="*/ 10871596 w 11888546"/>
              <a:gd name="connsiteY3" fmla="*/ 3600000 h 3600000"/>
              <a:gd name="connsiteX4" fmla="*/ 0 w 11888546"/>
              <a:gd name="connsiteY4" fmla="*/ 3600000 h 3600000"/>
              <a:gd name="connsiteX5" fmla="*/ 0 w 11888546"/>
              <a:gd name="connsiteY5" fmla="*/ 0 h 3600000"/>
              <a:gd name="connsiteX0" fmla="*/ 0 w 11888546"/>
              <a:gd name="connsiteY0" fmla="*/ 0 h 3600000"/>
              <a:gd name="connsiteX1" fmla="*/ 10861244 w 11888546"/>
              <a:gd name="connsiteY1" fmla="*/ 8546 h 3600000"/>
              <a:gd name="connsiteX2" fmla="*/ 11888546 w 11888546"/>
              <a:gd name="connsiteY2" fmla="*/ 1813515 h 3600000"/>
              <a:gd name="connsiteX3" fmla="*/ 10871596 w 11888546"/>
              <a:gd name="connsiteY3" fmla="*/ 3600000 h 3600000"/>
              <a:gd name="connsiteX4" fmla="*/ 0 w 11888546"/>
              <a:gd name="connsiteY4" fmla="*/ 3600000 h 3600000"/>
              <a:gd name="connsiteX5" fmla="*/ 0 w 11888546"/>
              <a:gd name="connsiteY5" fmla="*/ 0 h 3600000"/>
              <a:gd name="connsiteX0" fmla="*/ 0 w 11888546"/>
              <a:gd name="connsiteY0" fmla="*/ 0 h 3600000"/>
              <a:gd name="connsiteX1" fmla="*/ 10861244 w 11888546"/>
              <a:gd name="connsiteY1" fmla="*/ 8546 h 3600000"/>
              <a:gd name="connsiteX2" fmla="*/ 11888546 w 11888546"/>
              <a:gd name="connsiteY2" fmla="*/ 1813515 h 3600000"/>
              <a:gd name="connsiteX3" fmla="*/ 10853235 w 11888546"/>
              <a:gd name="connsiteY3" fmla="*/ 3600000 h 3600000"/>
              <a:gd name="connsiteX4" fmla="*/ 0 w 11888546"/>
              <a:gd name="connsiteY4" fmla="*/ 3600000 h 3600000"/>
              <a:gd name="connsiteX5" fmla="*/ 0 w 11888546"/>
              <a:gd name="connsiteY5" fmla="*/ 0 h 3600000"/>
              <a:gd name="connsiteX0" fmla="*/ 0 w 11888546"/>
              <a:gd name="connsiteY0" fmla="*/ 6143 h 3606143"/>
              <a:gd name="connsiteX1" fmla="*/ 10839210 w 11888546"/>
              <a:gd name="connsiteY1" fmla="*/ 0 h 3606143"/>
              <a:gd name="connsiteX2" fmla="*/ 11888546 w 11888546"/>
              <a:gd name="connsiteY2" fmla="*/ 1819658 h 3606143"/>
              <a:gd name="connsiteX3" fmla="*/ 10853235 w 11888546"/>
              <a:gd name="connsiteY3" fmla="*/ 3606143 h 3606143"/>
              <a:gd name="connsiteX4" fmla="*/ 0 w 11888546"/>
              <a:gd name="connsiteY4" fmla="*/ 3606143 h 3606143"/>
              <a:gd name="connsiteX5" fmla="*/ 0 w 11888546"/>
              <a:gd name="connsiteY5" fmla="*/ 6143 h 36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8546" h="3606143">
                <a:moveTo>
                  <a:pt x="0" y="6143"/>
                </a:moveTo>
                <a:lnTo>
                  <a:pt x="10839210" y="0"/>
                </a:lnTo>
                <a:lnTo>
                  <a:pt x="11888546" y="1819658"/>
                </a:lnTo>
                <a:lnTo>
                  <a:pt x="10853235" y="3606143"/>
                </a:lnTo>
                <a:lnTo>
                  <a:pt x="0" y="3606143"/>
                </a:lnTo>
                <a:lnTo>
                  <a:pt x="0" y="6143"/>
                </a:lnTo>
                <a:close/>
              </a:path>
            </a:pathLst>
          </a:custGeom>
          <a:solidFill>
            <a:schemeClr val="bg1"/>
          </a:solidFill>
        </p:spPr>
        <p:txBody>
          <a:bodyPr/>
          <a:lstStyle/>
          <a:p>
            <a:r>
              <a:rPr lang="da-DK"/>
              <a:t>Klik på ikonet for at tilføje et billede</a:t>
            </a:r>
          </a:p>
        </p:txBody>
      </p:sp>
      <p:sp>
        <p:nvSpPr>
          <p:cNvPr id="44" name="Grafik 47">
            <a:extLst>
              <a:ext uri="{FF2B5EF4-FFF2-40B4-BE49-F238E27FC236}">
                <a16:creationId xmlns:a16="http://schemas.microsoft.com/office/drawing/2014/main" id="{07E7AC93-D092-4116-9315-AFE64AF06ED8}"/>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81" name="Gruppe 80">
            <a:extLst>
              <a:ext uri="{FF2B5EF4-FFF2-40B4-BE49-F238E27FC236}">
                <a16:creationId xmlns:a16="http://schemas.microsoft.com/office/drawing/2014/main" id="{3594D99D-D312-43CD-9D0E-BC7813462ECC}"/>
              </a:ext>
            </a:extLst>
          </p:cNvPr>
          <p:cNvGrpSpPr>
            <a:grpSpLocks noChangeAspect="1"/>
          </p:cNvGrpSpPr>
          <p:nvPr userDrawn="1"/>
        </p:nvGrpSpPr>
        <p:grpSpPr>
          <a:xfrm>
            <a:off x="8862730" y="6337816"/>
            <a:ext cx="2248626" cy="180000"/>
            <a:chOff x="6205538" y="3698876"/>
            <a:chExt cx="3906838" cy="312738"/>
          </a:xfrm>
        </p:grpSpPr>
        <p:sp>
          <p:nvSpPr>
            <p:cNvPr id="82" name="Freeform 5">
              <a:extLst>
                <a:ext uri="{FF2B5EF4-FFF2-40B4-BE49-F238E27FC236}">
                  <a16:creationId xmlns:a16="http://schemas.microsoft.com/office/drawing/2014/main" id="{14C50C7D-AE8B-4B13-8DB6-8226628B3C9A}"/>
                </a:ext>
              </a:extLst>
            </p:cNvPr>
            <p:cNvSpPr>
              <a:spLocks/>
            </p:cNvSpPr>
            <p:nvPr userDrawn="1"/>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6">
              <a:extLst>
                <a:ext uri="{FF2B5EF4-FFF2-40B4-BE49-F238E27FC236}">
                  <a16:creationId xmlns:a16="http://schemas.microsoft.com/office/drawing/2014/main" id="{46F3E103-3CCF-45D3-B492-C39AA80E354D}"/>
                </a:ext>
              </a:extLst>
            </p:cNvPr>
            <p:cNvSpPr>
              <a:spLocks noEditPoints="1"/>
            </p:cNvSpPr>
            <p:nvPr userDrawn="1"/>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7">
              <a:extLst>
                <a:ext uri="{FF2B5EF4-FFF2-40B4-BE49-F238E27FC236}">
                  <a16:creationId xmlns:a16="http://schemas.microsoft.com/office/drawing/2014/main" id="{C5FAC360-15FE-42DF-A81C-8944EB99E71B}"/>
                </a:ext>
              </a:extLst>
            </p:cNvPr>
            <p:cNvSpPr>
              <a:spLocks/>
            </p:cNvSpPr>
            <p:nvPr userDrawn="1"/>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8">
              <a:extLst>
                <a:ext uri="{FF2B5EF4-FFF2-40B4-BE49-F238E27FC236}">
                  <a16:creationId xmlns:a16="http://schemas.microsoft.com/office/drawing/2014/main" id="{FFA90BF4-E5C5-4F1B-B87E-DC2C9548337F}"/>
                </a:ext>
              </a:extLst>
            </p:cNvPr>
            <p:cNvSpPr>
              <a:spLocks noEditPoints="1"/>
            </p:cNvSpPr>
            <p:nvPr userDrawn="1"/>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9">
              <a:extLst>
                <a:ext uri="{FF2B5EF4-FFF2-40B4-BE49-F238E27FC236}">
                  <a16:creationId xmlns:a16="http://schemas.microsoft.com/office/drawing/2014/main" id="{C07624FA-FADF-493F-8053-A647D7C223B3}"/>
                </a:ext>
              </a:extLst>
            </p:cNvPr>
            <p:cNvSpPr>
              <a:spLocks/>
            </p:cNvSpPr>
            <p:nvPr userDrawn="1"/>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0">
              <a:extLst>
                <a:ext uri="{FF2B5EF4-FFF2-40B4-BE49-F238E27FC236}">
                  <a16:creationId xmlns:a16="http://schemas.microsoft.com/office/drawing/2014/main" id="{AF292B72-90A1-478D-A6C6-AB929E549422}"/>
                </a:ext>
              </a:extLst>
            </p:cNvPr>
            <p:cNvSpPr>
              <a:spLocks noEditPoints="1"/>
            </p:cNvSpPr>
            <p:nvPr userDrawn="1"/>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1">
              <a:extLst>
                <a:ext uri="{FF2B5EF4-FFF2-40B4-BE49-F238E27FC236}">
                  <a16:creationId xmlns:a16="http://schemas.microsoft.com/office/drawing/2014/main" id="{D61B2772-CE53-4F44-BDCE-5860070FFDFF}"/>
                </a:ext>
              </a:extLst>
            </p:cNvPr>
            <p:cNvSpPr>
              <a:spLocks/>
            </p:cNvSpPr>
            <p:nvPr userDrawn="1"/>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12">
              <a:extLst>
                <a:ext uri="{FF2B5EF4-FFF2-40B4-BE49-F238E27FC236}">
                  <a16:creationId xmlns:a16="http://schemas.microsoft.com/office/drawing/2014/main" id="{70B54248-3FE6-48F6-9266-DDDA2146B9A4}"/>
                </a:ext>
              </a:extLst>
            </p:cNvPr>
            <p:cNvSpPr>
              <a:spLocks noEditPoints="1"/>
            </p:cNvSpPr>
            <p:nvPr userDrawn="1"/>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3">
              <a:extLst>
                <a:ext uri="{FF2B5EF4-FFF2-40B4-BE49-F238E27FC236}">
                  <a16:creationId xmlns:a16="http://schemas.microsoft.com/office/drawing/2014/main" id="{F40DB681-D2AF-4D55-A124-24191D02A975}"/>
                </a:ext>
              </a:extLst>
            </p:cNvPr>
            <p:cNvSpPr>
              <a:spLocks noEditPoints="1"/>
            </p:cNvSpPr>
            <p:nvPr userDrawn="1"/>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4">
              <a:extLst>
                <a:ext uri="{FF2B5EF4-FFF2-40B4-BE49-F238E27FC236}">
                  <a16:creationId xmlns:a16="http://schemas.microsoft.com/office/drawing/2014/main" id="{CF5BB47F-88F7-4BBC-8298-2002A8481F72}"/>
                </a:ext>
              </a:extLst>
            </p:cNvPr>
            <p:cNvSpPr>
              <a:spLocks/>
            </p:cNvSpPr>
            <p:nvPr userDrawn="1"/>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5">
              <a:extLst>
                <a:ext uri="{FF2B5EF4-FFF2-40B4-BE49-F238E27FC236}">
                  <a16:creationId xmlns:a16="http://schemas.microsoft.com/office/drawing/2014/main" id="{6993602C-F5D3-481A-96BF-59152CF209BF}"/>
                </a:ext>
              </a:extLst>
            </p:cNvPr>
            <p:cNvSpPr>
              <a:spLocks noEditPoints="1"/>
            </p:cNvSpPr>
            <p:nvPr userDrawn="1"/>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6">
              <a:extLst>
                <a:ext uri="{FF2B5EF4-FFF2-40B4-BE49-F238E27FC236}">
                  <a16:creationId xmlns:a16="http://schemas.microsoft.com/office/drawing/2014/main" id="{B9D5195F-F604-4763-B623-E659F2DF4C8F}"/>
                </a:ext>
              </a:extLst>
            </p:cNvPr>
            <p:cNvSpPr>
              <a:spLocks/>
            </p:cNvSpPr>
            <p:nvPr userDrawn="1"/>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17">
              <a:extLst>
                <a:ext uri="{FF2B5EF4-FFF2-40B4-BE49-F238E27FC236}">
                  <a16:creationId xmlns:a16="http://schemas.microsoft.com/office/drawing/2014/main" id="{D648363E-4A0B-4F84-A3BA-8E8D648803B3}"/>
                </a:ext>
              </a:extLst>
            </p:cNvPr>
            <p:cNvSpPr>
              <a:spLocks noEditPoints="1"/>
            </p:cNvSpPr>
            <p:nvPr userDrawn="1"/>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18">
              <a:extLst>
                <a:ext uri="{FF2B5EF4-FFF2-40B4-BE49-F238E27FC236}">
                  <a16:creationId xmlns:a16="http://schemas.microsoft.com/office/drawing/2014/main" id="{7C3A9D57-F699-48E1-AA12-023599E6DD3D}"/>
                </a:ext>
              </a:extLst>
            </p:cNvPr>
            <p:cNvSpPr>
              <a:spLocks noEditPoints="1"/>
            </p:cNvSpPr>
            <p:nvPr userDrawn="1"/>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19">
              <a:extLst>
                <a:ext uri="{FF2B5EF4-FFF2-40B4-BE49-F238E27FC236}">
                  <a16:creationId xmlns:a16="http://schemas.microsoft.com/office/drawing/2014/main" id="{9FA9B0ED-5492-4F24-B4D9-9A38FC00DC12}"/>
                </a:ext>
              </a:extLst>
            </p:cNvPr>
            <p:cNvSpPr>
              <a:spLocks noEditPoints="1"/>
            </p:cNvSpPr>
            <p:nvPr userDrawn="1"/>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0">
              <a:extLst>
                <a:ext uri="{FF2B5EF4-FFF2-40B4-BE49-F238E27FC236}">
                  <a16:creationId xmlns:a16="http://schemas.microsoft.com/office/drawing/2014/main" id="{9B10EDC2-9A8D-435E-AA3F-7E06065FFB9B}"/>
                </a:ext>
              </a:extLst>
            </p:cNvPr>
            <p:cNvSpPr>
              <a:spLocks noEditPoints="1"/>
            </p:cNvSpPr>
            <p:nvPr userDrawn="1"/>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1">
              <a:extLst>
                <a:ext uri="{FF2B5EF4-FFF2-40B4-BE49-F238E27FC236}">
                  <a16:creationId xmlns:a16="http://schemas.microsoft.com/office/drawing/2014/main" id="{3FEFFC09-6A10-451C-81AC-7CD8555D9B5C}"/>
                </a:ext>
              </a:extLst>
            </p:cNvPr>
            <p:cNvSpPr>
              <a:spLocks noEditPoints="1"/>
            </p:cNvSpPr>
            <p:nvPr userDrawn="1"/>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22">
              <a:extLst>
                <a:ext uri="{FF2B5EF4-FFF2-40B4-BE49-F238E27FC236}">
                  <a16:creationId xmlns:a16="http://schemas.microsoft.com/office/drawing/2014/main" id="{BFA4E213-14EB-45DE-A9A0-A84DD5F1D4C7}"/>
                </a:ext>
              </a:extLst>
            </p:cNvPr>
            <p:cNvSpPr>
              <a:spLocks/>
            </p:cNvSpPr>
            <p:nvPr userDrawn="1"/>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3">
              <a:extLst>
                <a:ext uri="{FF2B5EF4-FFF2-40B4-BE49-F238E27FC236}">
                  <a16:creationId xmlns:a16="http://schemas.microsoft.com/office/drawing/2014/main" id="{0A72C3A3-F0B0-43B3-8EE8-BE314492271E}"/>
                </a:ext>
              </a:extLst>
            </p:cNvPr>
            <p:cNvSpPr>
              <a:spLocks noEditPoints="1"/>
            </p:cNvSpPr>
            <p:nvPr userDrawn="1"/>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4">
              <a:extLst>
                <a:ext uri="{FF2B5EF4-FFF2-40B4-BE49-F238E27FC236}">
                  <a16:creationId xmlns:a16="http://schemas.microsoft.com/office/drawing/2014/main" id="{FB25C687-058D-498C-97F7-B8EA85A93E08}"/>
                </a:ext>
              </a:extLst>
            </p:cNvPr>
            <p:cNvSpPr>
              <a:spLocks/>
            </p:cNvSpPr>
            <p:nvPr userDrawn="1"/>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5">
              <a:extLst>
                <a:ext uri="{FF2B5EF4-FFF2-40B4-BE49-F238E27FC236}">
                  <a16:creationId xmlns:a16="http://schemas.microsoft.com/office/drawing/2014/main" id="{37D4BA7C-6724-4A19-8BE2-B8EBFAABE040}"/>
                </a:ext>
              </a:extLst>
            </p:cNvPr>
            <p:cNvSpPr>
              <a:spLocks noEditPoints="1"/>
            </p:cNvSpPr>
            <p:nvPr userDrawn="1"/>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6">
              <a:extLst>
                <a:ext uri="{FF2B5EF4-FFF2-40B4-BE49-F238E27FC236}">
                  <a16:creationId xmlns:a16="http://schemas.microsoft.com/office/drawing/2014/main" id="{053CDE38-7360-46AF-AE65-28D4B633DCB2}"/>
                </a:ext>
              </a:extLst>
            </p:cNvPr>
            <p:cNvSpPr>
              <a:spLocks noEditPoints="1"/>
            </p:cNvSpPr>
            <p:nvPr userDrawn="1"/>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27">
              <a:extLst>
                <a:ext uri="{FF2B5EF4-FFF2-40B4-BE49-F238E27FC236}">
                  <a16:creationId xmlns:a16="http://schemas.microsoft.com/office/drawing/2014/main" id="{668E2C99-17CA-45E7-93CB-F1FCFB7A1E39}"/>
                </a:ext>
              </a:extLst>
            </p:cNvPr>
            <p:cNvSpPr>
              <a:spLocks/>
            </p:cNvSpPr>
            <p:nvPr userDrawn="1"/>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28">
              <a:extLst>
                <a:ext uri="{FF2B5EF4-FFF2-40B4-BE49-F238E27FC236}">
                  <a16:creationId xmlns:a16="http://schemas.microsoft.com/office/drawing/2014/main" id="{8E5A4365-F503-4BD0-8BA4-12495567F596}"/>
                </a:ext>
              </a:extLst>
            </p:cNvPr>
            <p:cNvSpPr>
              <a:spLocks/>
            </p:cNvSpPr>
            <p:nvPr userDrawn="1"/>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29">
              <a:extLst>
                <a:ext uri="{FF2B5EF4-FFF2-40B4-BE49-F238E27FC236}">
                  <a16:creationId xmlns:a16="http://schemas.microsoft.com/office/drawing/2014/main" id="{4B79EF6D-66BB-4899-87B3-4042B5749734}"/>
                </a:ext>
              </a:extLst>
            </p:cNvPr>
            <p:cNvSpPr>
              <a:spLocks noEditPoints="1"/>
            </p:cNvSpPr>
            <p:nvPr userDrawn="1"/>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0">
              <a:extLst>
                <a:ext uri="{FF2B5EF4-FFF2-40B4-BE49-F238E27FC236}">
                  <a16:creationId xmlns:a16="http://schemas.microsoft.com/office/drawing/2014/main" id="{121BE93D-949A-42A1-96D7-53B6C052E3D6}"/>
                </a:ext>
              </a:extLst>
            </p:cNvPr>
            <p:cNvSpPr>
              <a:spLocks noEditPoints="1"/>
            </p:cNvSpPr>
            <p:nvPr userDrawn="1"/>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1">
              <a:extLst>
                <a:ext uri="{FF2B5EF4-FFF2-40B4-BE49-F238E27FC236}">
                  <a16:creationId xmlns:a16="http://schemas.microsoft.com/office/drawing/2014/main" id="{BE84E503-BFA7-4DA7-935A-A16D5650D3B4}"/>
                </a:ext>
              </a:extLst>
            </p:cNvPr>
            <p:cNvSpPr>
              <a:spLocks/>
            </p:cNvSpPr>
            <p:nvPr userDrawn="1"/>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32">
              <a:extLst>
                <a:ext uri="{FF2B5EF4-FFF2-40B4-BE49-F238E27FC236}">
                  <a16:creationId xmlns:a16="http://schemas.microsoft.com/office/drawing/2014/main" id="{907C2C2C-B68B-4C1E-82AC-4FABE3CB78AA}"/>
                </a:ext>
              </a:extLst>
            </p:cNvPr>
            <p:cNvSpPr>
              <a:spLocks noEditPoints="1"/>
            </p:cNvSpPr>
            <p:nvPr userDrawn="1"/>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3">
              <a:extLst>
                <a:ext uri="{FF2B5EF4-FFF2-40B4-BE49-F238E27FC236}">
                  <a16:creationId xmlns:a16="http://schemas.microsoft.com/office/drawing/2014/main" id="{088A26E0-7350-498C-8CBF-8C4186BCB113}"/>
                </a:ext>
              </a:extLst>
            </p:cNvPr>
            <p:cNvSpPr>
              <a:spLocks noEditPoints="1"/>
            </p:cNvSpPr>
            <p:nvPr userDrawn="1"/>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4">
              <a:extLst>
                <a:ext uri="{FF2B5EF4-FFF2-40B4-BE49-F238E27FC236}">
                  <a16:creationId xmlns:a16="http://schemas.microsoft.com/office/drawing/2014/main" id="{32601106-9AB2-4EF2-9A65-F98C19E09899}"/>
                </a:ext>
              </a:extLst>
            </p:cNvPr>
            <p:cNvSpPr>
              <a:spLocks/>
            </p:cNvSpPr>
            <p:nvPr userDrawn="1"/>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5">
              <a:extLst>
                <a:ext uri="{FF2B5EF4-FFF2-40B4-BE49-F238E27FC236}">
                  <a16:creationId xmlns:a16="http://schemas.microsoft.com/office/drawing/2014/main" id="{2DD9427E-1A4A-45CC-A8A3-D431EC592D64}"/>
                </a:ext>
              </a:extLst>
            </p:cNvPr>
            <p:cNvSpPr>
              <a:spLocks noEditPoints="1"/>
            </p:cNvSpPr>
            <p:nvPr userDrawn="1"/>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6">
              <a:extLst>
                <a:ext uri="{FF2B5EF4-FFF2-40B4-BE49-F238E27FC236}">
                  <a16:creationId xmlns:a16="http://schemas.microsoft.com/office/drawing/2014/main" id="{455B6222-A189-4D9B-8322-04E71BFA4146}"/>
                </a:ext>
              </a:extLst>
            </p:cNvPr>
            <p:cNvSpPr>
              <a:spLocks/>
            </p:cNvSpPr>
            <p:nvPr userDrawn="1"/>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37">
              <a:extLst>
                <a:ext uri="{FF2B5EF4-FFF2-40B4-BE49-F238E27FC236}">
                  <a16:creationId xmlns:a16="http://schemas.microsoft.com/office/drawing/2014/main" id="{567079F7-4098-4D1E-99A0-C81A5D3DD2CE}"/>
                </a:ext>
              </a:extLst>
            </p:cNvPr>
            <p:cNvSpPr>
              <a:spLocks/>
            </p:cNvSpPr>
            <p:nvPr userDrawn="1"/>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38">
              <a:extLst>
                <a:ext uri="{FF2B5EF4-FFF2-40B4-BE49-F238E27FC236}">
                  <a16:creationId xmlns:a16="http://schemas.microsoft.com/office/drawing/2014/main" id="{73071CAE-83DA-4795-AC30-8495111BBF9E}"/>
                </a:ext>
              </a:extLst>
            </p:cNvPr>
            <p:cNvSpPr>
              <a:spLocks/>
            </p:cNvSpPr>
            <p:nvPr userDrawn="1"/>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39">
              <a:extLst>
                <a:ext uri="{FF2B5EF4-FFF2-40B4-BE49-F238E27FC236}">
                  <a16:creationId xmlns:a16="http://schemas.microsoft.com/office/drawing/2014/main" id="{6A182C80-E9DD-4479-A5F6-38234AC03368}"/>
                </a:ext>
              </a:extLst>
            </p:cNvPr>
            <p:cNvSpPr>
              <a:spLocks/>
            </p:cNvSpPr>
            <p:nvPr userDrawn="1"/>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8918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tning">
    <p:bg>
      <p:bgPr>
        <a:solidFill>
          <a:schemeClr val="accent1"/>
        </a:solidFill>
        <a:effectLst/>
      </p:bgPr>
    </p:bg>
    <p:spTree>
      <p:nvGrpSpPr>
        <p:cNvPr id="1" name=""/>
        <p:cNvGrpSpPr/>
        <p:nvPr/>
      </p:nvGrpSpPr>
      <p:grpSpPr>
        <a:xfrm>
          <a:off x="0" y="0"/>
          <a:ext cx="0" cy="0"/>
          <a:chOff x="0" y="0"/>
          <a:chExt cx="0" cy="0"/>
        </a:xfrm>
      </p:grpSpPr>
      <p:sp>
        <p:nvSpPr>
          <p:cNvPr id="15" name="Pladsholder til tekst 14">
            <a:extLst>
              <a:ext uri="{FF2B5EF4-FFF2-40B4-BE49-F238E27FC236}">
                <a16:creationId xmlns:a16="http://schemas.microsoft.com/office/drawing/2014/main" id="{BDA02298-B85B-4C7C-9175-4DAB5231CB10}"/>
              </a:ext>
            </a:extLst>
          </p:cNvPr>
          <p:cNvSpPr>
            <a:spLocks noGrp="1"/>
          </p:cNvSpPr>
          <p:nvPr>
            <p:ph type="body" sz="quarter" idx="14"/>
          </p:nvPr>
        </p:nvSpPr>
        <p:spPr>
          <a:xfrm>
            <a:off x="0" y="3490218"/>
            <a:ext cx="10115550" cy="1983176"/>
          </a:xfrm>
          <a:custGeom>
            <a:avLst/>
            <a:gdLst>
              <a:gd name="connsiteX0" fmla="*/ 0 w 10115550"/>
              <a:gd name="connsiteY0" fmla="*/ 0 h 1979887"/>
              <a:gd name="connsiteX1" fmla="*/ 9125607 w 10115550"/>
              <a:gd name="connsiteY1" fmla="*/ 0 h 1979887"/>
              <a:gd name="connsiteX2" fmla="*/ 10115550 w 10115550"/>
              <a:gd name="connsiteY2" fmla="*/ 989944 h 1979887"/>
              <a:gd name="connsiteX3" fmla="*/ 9125607 w 10115550"/>
              <a:gd name="connsiteY3" fmla="*/ 1979887 h 1979887"/>
              <a:gd name="connsiteX4" fmla="*/ 0 w 10115550"/>
              <a:gd name="connsiteY4" fmla="*/ 1979887 h 1979887"/>
              <a:gd name="connsiteX5" fmla="*/ 0 w 10115550"/>
              <a:gd name="connsiteY5" fmla="*/ 0 h 1979887"/>
              <a:gd name="connsiteX0" fmla="*/ 0 w 10115550"/>
              <a:gd name="connsiteY0" fmla="*/ 0 h 1979887"/>
              <a:gd name="connsiteX1" fmla="*/ 9125607 w 10115550"/>
              <a:gd name="connsiteY1" fmla="*/ 0 h 1979887"/>
              <a:gd name="connsiteX2" fmla="*/ 10115550 w 10115550"/>
              <a:gd name="connsiteY2" fmla="*/ 989944 h 1979887"/>
              <a:gd name="connsiteX3" fmla="*/ 9520312 w 10115550"/>
              <a:gd name="connsiteY3" fmla="*/ 1979887 h 1979887"/>
              <a:gd name="connsiteX4" fmla="*/ 0 w 10115550"/>
              <a:gd name="connsiteY4" fmla="*/ 1979887 h 1979887"/>
              <a:gd name="connsiteX5" fmla="*/ 0 w 10115550"/>
              <a:gd name="connsiteY5" fmla="*/ 0 h 1979887"/>
              <a:gd name="connsiteX0" fmla="*/ 0 w 10115550"/>
              <a:gd name="connsiteY0" fmla="*/ 3289 h 1983176"/>
              <a:gd name="connsiteX1" fmla="*/ 9520312 w 10115550"/>
              <a:gd name="connsiteY1" fmla="*/ 0 h 1983176"/>
              <a:gd name="connsiteX2" fmla="*/ 10115550 w 10115550"/>
              <a:gd name="connsiteY2" fmla="*/ 993233 h 1983176"/>
              <a:gd name="connsiteX3" fmla="*/ 9520312 w 10115550"/>
              <a:gd name="connsiteY3" fmla="*/ 1983176 h 1983176"/>
              <a:gd name="connsiteX4" fmla="*/ 0 w 10115550"/>
              <a:gd name="connsiteY4" fmla="*/ 1983176 h 1983176"/>
              <a:gd name="connsiteX5" fmla="*/ 0 w 10115550"/>
              <a:gd name="connsiteY5" fmla="*/ 3289 h 198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5550" h="1983176">
                <a:moveTo>
                  <a:pt x="0" y="3289"/>
                </a:moveTo>
                <a:lnTo>
                  <a:pt x="9520312" y="0"/>
                </a:lnTo>
                <a:lnTo>
                  <a:pt x="10115550" y="993233"/>
                </a:lnTo>
                <a:lnTo>
                  <a:pt x="9520312" y="1983176"/>
                </a:lnTo>
                <a:lnTo>
                  <a:pt x="0" y="1983176"/>
                </a:lnTo>
                <a:lnTo>
                  <a:pt x="0" y="3289"/>
                </a:lnTo>
                <a:close/>
              </a:path>
            </a:pathLst>
          </a:custGeom>
          <a:solidFill>
            <a:schemeClr val="bg1"/>
          </a:solidFill>
        </p:spPr>
        <p:txBody>
          <a:bodyPr lIns="1062000" tIns="0" rIns="720000" bIns="0" anchor="ctr" anchorCtr="0"/>
          <a:lstStyle>
            <a:lvl1pPr marL="0" indent="0">
              <a:lnSpc>
                <a:spcPts val="4000"/>
              </a:lnSpc>
              <a:spcBef>
                <a:spcPts val="0"/>
              </a:spcBef>
              <a:buNone/>
              <a:defRPr sz="4000" b="1" cap="all" baseline="0">
                <a:solidFill>
                  <a:schemeClr val="accent1"/>
                </a:solidFill>
                <a:latin typeface="+mj-lt"/>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
        <p:nvSpPr>
          <p:cNvPr id="19" name="Pladsholder til tekst 18">
            <a:extLst>
              <a:ext uri="{FF2B5EF4-FFF2-40B4-BE49-F238E27FC236}">
                <a16:creationId xmlns:a16="http://schemas.microsoft.com/office/drawing/2014/main" id="{8C1C80FA-C6EC-4CDB-B6AF-D727D68D4EA8}"/>
              </a:ext>
            </a:extLst>
          </p:cNvPr>
          <p:cNvSpPr>
            <a:spLocks noGrp="1"/>
          </p:cNvSpPr>
          <p:nvPr>
            <p:ph type="body" sz="quarter" idx="15"/>
          </p:nvPr>
        </p:nvSpPr>
        <p:spPr>
          <a:xfrm>
            <a:off x="10115550" y="4974158"/>
            <a:ext cx="1908000" cy="1051200"/>
          </a:xfrm>
          <a:blipFill>
            <a:blip r:embed="rId2"/>
            <a:stretch>
              <a:fillRect/>
            </a:stretch>
          </a:blipFill>
        </p:spPr>
        <p:txBody>
          <a:bodyPr/>
          <a:lstStyle>
            <a:lvl1pPr marL="0" indent="0">
              <a:buNone/>
              <a:defRPr sz="100">
                <a:solidFill>
                  <a:schemeClr val="accent1"/>
                </a:solidFill>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164959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enstrestillet tekst og hvidt FRI logo">
    <p:spTree>
      <p:nvGrpSpPr>
        <p:cNvPr id="1" name=""/>
        <p:cNvGrpSpPr/>
        <p:nvPr/>
      </p:nvGrpSpPr>
      <p:grpSpPr>
        <a:xfrm>
          <a:off x="0" y="0"/>
          <a:ext cx="0" cy="0"/>
          <a:chOff x="0" y="0"/>
          <a:chExt cx="0" cy="0"/>
        </a:xfrm>
      </p:grpSpPr>
      <p:sp>
        <p:nvSpPr>
          <p:cNvPr id="13" name="Pladsholder til billede 9">
            <a:extLst>
              <a:ext uri="{FF2B5EF4-FFF2-40B4-BE49-F238E27FC236}">
                <a16:creationId xmlns:a16="http://schemas.microsoft.com/office/drawing/2014/main" id="{5C008B4C-5DD7-4C20-8868-46BCEC823654}"/>
              </a:ext>
            </a:extLst>
          </p:cNvPr>
          <p:cNvSpPr>
            <a:spLocks noGrp="1"/>
          </p:cNvSpPr>
          <p:nvPr>
            <p:ph type="pic" sz="quarter" idx="14"/>
          </p:nvPr>
        </p:nvSpPr>
        <p:spPr>
          <a:xfrm>
            <a:off x="0" y="0"/>
            <a:ext cx="12192000" cy="6858000"/>
          </a:xfrm>
          <a:noFill/>
        </p:spPr>
        <p:txBody>
          <a:bodyPr anchor="ctr" anchorCtr="0">
            <a:noAutofit/>
          </a:bodyPr>
          <a:lstStyle>
            <a:lvl1pPr marL="0" indent="0" algn="ctr">
              <a:buNone/>
              <a:defRPr/>
            </a:lvl1pPr>
          </a:lstStyle>
          <a:p>
            <a:r>
              <a:rPr lang="da-DK"/>
              <a:t>Klik på ikonet for at tilføje et billede</a:t>
            </a:r>
            <a:endParaRPr lang="da-DK" dirty="0"/>
          </a:p>
        </p:txBody>
      </p:sp>
      <p:sp>
        <p:nvSpPr>
          <p:cNvPr id="14" name="Titel 1">
            <a:extLst>
              <a:ext uri="{FF2B5EF4-FFF2-40B4-BE49-F238E27FC236}">
                <a16:creationId xmlns:a16="http://schemas.microsoft.com/office/drawing/2014/main" id="{85F3FF57-6170-4B20-8B63-FDCC0C581F78}"/>
              </a:ext>
            </a:extLst>
          </p:cNvPr>
          <p:cNvSpPr>
            <a:spLocks noGrp="1"/>
          </p:cNvSpPr>
          <p:nvPr>
            <p:ph type="title"/>
          </p:nvPr>
        </p:nvSpPr>
        <p:spPr>
          <a:xfrm>
            <a:off x="1" y="347470"/>
            <a:ext cx="7498800" cy="2668377"/>
          </a:xfrm>
          <a:solidFill>
            <a:srgbClr val="000000">
              <a:alpha val="80000"/>
            </a:srgbClr>
          </a:solidFill>
        </p:spPr>
        <p:txBody>
          <a:bodyPr lIns="648000" tIns="216000" rIns="180000" bIns="144000" anchor="b" anchorCtr="0">
            <a:spAutoFit/>
          </a:bodyPr>
          <a:lstStyle>
            <a:lvl1pPr>
              <a:defRPr sz="5547" b="0" cap="none" baseline="0">
                <a:solidFill>
                  <a:schemeClr val="bg1"/>
                </a:solidFill>
                <a:latin typeface="Arial" panose="020B0604020202020204" pitchFamily="34" charset="0"/>
                <a:cs typeface="Arial" panose="020B0604020202020204" pitchFamily="34" charset="0"/>
              </a:defRPr>
            </a:lvl1pPr>
          </a:lstStyle>
          <a:p>
            <a:r>
              <a:rPr lang="da-DK"/>
              <a:t>Klik for at redigere titeltypografien i masteren</a:t>
            </a:r>
            <a:endParaRPr lang="da-DK" dirty="0"/>
          </a:p>
        </p:txBody>
      </p:sp>
      <p:sp>
        <p:nvSpPr>
          <p:cNvPr id="15" name="Pladsholder til dato 3">
            <a:extLst>
              <a:ext uri="{FF2B5EF4-FFF2-40B4-BE49-F238E27FC236}">
                <a16:creationId xmlns:a16="http://schemas.microsoft.com/office/drawing/2014/main" id="{66C50430-1CF6-4374-9E84-BF8A20293E32}"/>
              </a:ext>
            </a:extLst>
          </p:cNvPr>
          <p:cNvSpPr>
            <a:spLocks noGrp="1"/>
          </p:cNvSpPr>
          <p:nvPr>
            <p:ph type="dt" sz="half" idx="10"/>
          </p:nvPr>
        </p:nvSpPr>
        <p:spPr>
          <a:xfrm>
            <a:off x="838201" y="7180646"/>
            <a:ext cx="2743200" cy="365125"/>
          </a:xfrm>
        </p:spPr>
        <p:txBody>
          <a:bodyPr/>
          <a:lstStyle/>
          <a:p>
            <a:fld id="{FFB478EE-5704-494F-95FB-136BDDFF21F9}" type="datetimeFigureOut">
              <a:rPr lang="da-DK" smtClean="0"/>
              <a:t>10-10-2019</a:t>
            </a:fld>
            <a:endParaRPr lang="da-DK"/>
          </a:p>
        </p:txBody>
      </p:sp>
      <p:sp>
        <p:nvSpPr>
          <p:cNvPr id="16" name="Pladsholder til sidefod 4">
            <a:extLst>
              <a:ext uri="{FF2B5EF4-FFF2-40B4-BE49-F238E27FC236}">
                <a16:creationId xmlns:a16="http://schemas.microsoft.com/office/drawing/2014/main" id="{1C6295F1-8907-4E1F-B2EE-B523AB591499}"/>
              </a:ext>
            </a:extLst>
          </p:cNvPr>
          <p:cNvSpPr>
            <a:spLocks noGrp="1"/>
          </p:cNvSpPr>
          <p:nvPr>
            <p:ph type="ftr" sz="quarter" idx="11"/>
          </p:nvPr>
        </p:nvSpPr>
        <p:spPr>
          <a:xfrm>
            <a:off x="4038601" y="7180646"/>
            <a:ext cx="4114800" cy="365125"/>
          </a:xfrm>
        </p:spPr>
        <p:txBody>
          <a:bodyPr/>
          <a:lstStyle/>
          <a:p>
            <a:endParaRPr lang="da-DK"/>
          </a:p>
        </p:txBody>
      </p:sp>
      <p:sp>
        <p:nvSpPr>
          <p:cNvPr id="17" name="Pladsholder til slidenummer 5">
            <a:extLst>
              <a:ext uri="{FF2B5EF4-FFF2-40B4-BE49-F238E27FC236}">
                <a16:creationId xmlns:a16="http://schemas.microsoft.com/office/drawing/2014/main" id="{0A45CB25-8B50-40EF-9BE3-45B69AF8F50E}"/>
              </a:ext>
            </a:extLst>
          </p:cNvPr>
          <p:cNvSpPr>
            <a:spLocks noGrp="1"/>
          </p:cNvSpPr>
          <p:nvPr>
            <p:ph type="sldNum" sz="quarter" idx="12"/>
          </p:nvPr>
        </p:nvSpPr>
        <p:spPr>
          <a:xfrm>
            <a:off x="8610601" y="7180646"/>
            <a:ext cx="2743200" cy="365125"/>
          </a:xfrm>
        </p:spPr>
        <p:txBody>
          <a:bodyPr/>
          <a:lstStyle/>
          <a:p>
            <a:fld id="{6B9458CE-89C5-44B1-AEEC-8D220425FCE5}" type="slidenum">
              <a:rPr lang="da-DK" smtClean="0"/>
              <a:t>‹nr.›</a:t>
            </a:fld>
            <a:endParaRPr lang="da-DK"/>
          </a:p>
        </p:txBody>
      </p:sp>
      <p:sp>
        <p:nvSpPr>
          <p:cNvPr id="19" name="Pladsholder til tekst 7">
            <a:extLst>
              <a:ext uri="{FF2B5EF4-FFF2-40B4-BE49-F238E27FC236}">
                <a16:creationId xmlns:a16="http://schemas.microsoft.com/office/drawing/2014/main" id="{7AECB846-38D7-4B56-8363-A0A9B8F1F297}"/>
              </a:ext>
            </a:extLst>
          </p:cNvPr>
          <p:cNvSpPr>
            <a:spLocks noGrp="1"/>
          </p:cNvSpPr>
          <p:nvPr>
            <p:ph type="body" sz="quarter" idx="15"/>
          </p:nvPr>
        </p:nvSpPr>
        <p:spPr>
          <a:xfrm>
            <a:off x="1" y="3428999"/>
            <a:ext cx="7498800" cy="969666"/>
          </a:xfrm>
          <a:solidFill>
            <a:srgbClr val="000000">
              <a:alpha val="80000"/>
            </a:srgbClr>
          </a:solidFill>
        </p:spPr>
        <p:txBody>
          <a:bodyPr wrap="square" lIns="666000" tIns="90000" rIns="180000" bIns="90000" anchor="t" anchorCtr="0">
            <a:spAutoFit/>
          </a:bodyPr>
          <a:lstStyle>
            <a:lvl1pPr marL="0" indent="0">
              <a:lnSpc>
                <a:spcPct val="100000"/>
              </a:lnSpc>
              <a:spcBef>
                <a:spcPts val="0"/>
              </a:spcBef>
              <a:buNone/>
              <a:defRPr sz="2560"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0" name="Pladsholder til tekst 7">
            <a:extLst>
              <a:ext uri="{FF2B5EF4-FFF2-40B4-BE49-F238E27FC236}">
                <a16:creationId xmlns:a16="http://schemas.microsoft.com/office/drawing/2014/main" id="{B5EA3461-4B6F-4FBA-881B-1BC0F72ECF33}"/>
              </a:ext>
            </a:extLst>
          </p:cNvPr>
          <p:cNvSpPr>
            <a:spLocks noGrp="1"/>
          </p:cNvSpPr>
          <p:nvPr>
            <p:ph type="body" sz="quarter" idx="16"/>
          </p:nvPr>
        </p:nvSpPr>
        <p:spPr>
          <a:xfrm>
            <a:off x="731838" y="6155049"/>
            <a:ext cx="3909737" cy="375657"/>
          </a:xfrm>
          <a:noFill/>
        </p:spPr>
        <p:txBody>
          <a:bodyPr wrap="square" lIns="0" tIns="0" rIns="0" bIns="0" anchor="b" anchorCtr="0">
            <a:noAutofit/>
          </a:bodyPr>
          <a:lstStyle>
            <a:lvl1pPr marL="0" indent="0">
              <a:spcBef>
                <a:spcPts val="0"/>
              </a:spcBef>
              <a:buNone/>
              <a:defRPr sz="1489"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1" name="Pladsholder til billede 6">
            <a:extLst>
              <a:ext uri="{FF2B5EF4-FFF2-40B4-BE49-F238E27FC236}">
                <a16:creationId xmlns:a16="http://schemas.microsoft.com/office/drawing/2014/main" id="{8A1E34EB-7DFC-47D9-81F1-57435127DBAC}"/>
              </a:ext>
            </a:extLst>
          </p:cNvPr>
          <p:cNvSpPr>
            <a:spLocks noGrp="1"/>
          </p:cNvSpPr>
          <p:nvPr>
            <p:ph type="pic" sz="quarter" idx="17" hasCustomPrompt="1"/>
          </p:nvPr>
        </p:nvSpPr>
        <p:spPr>
          <a:xfrm>
            <a:off x="731838" y="5294379"/>
            <a:ext cx="2007637" cy="794506"/>
          </a:xfrm>
        </p:spPr>
        <p:txBody>
          <a:bodyPr>
            <a:normAutofit/>
          </a:bodyPr>
          <a:lstStyle>
            <a:lvl1pPr marL="0" indent="0" algn="ctr">
              <a:buNone/>
              <a:defRPr sz="1302"/>
            </a:lvl1pPr>
          </a:lstStyle>
          <a:p>
            <a:r>
              <a:rPr lang="da-DK" dirty="0"/>
              <a:t>Indsæt logo her</a:t>
            </a:r>
          </a:p>
        </p:txBody>
      </p:sp>
      <p:sp>
        <p:nvSpPr>
          <p:cNvPr id="12" name="Pladsholder til billede 6">
            <a:extLst>
              <a:ext uri="{FF2B5EF4-FFF2-40B4-BE49-F238E27FC236}">
                <a16:creationId xmlns:a16="http://schemas.microsoft.com/office/drawing/2014/main" id="{B607064B-E528-42E2-8261-FCA404FD7B07}"/>
              </a:ext>
            </a:extLst>
          </p:cNvPr>
          <p:cNvSpPr>
            <a:spLocks noGrp="1"/>
          </p:cNvSpPr>
          <p:nvPr>
            <p:ph type="pic" sz="quarter" idx="18" hasCustomPrompt="1"/>
          </p:nvPr>
        </p:nvSpPr>
        <p:spPr>
          <a:xfrm>
            <a:off x="7392716" y="6153464"/>
            <a:ext cx="4067446" cy="371465"/>
          </a:xfrm>
          <a:blipFill>
            <a:blip r:embed="rId2"/>
            <a:stretch>
              <a:fillRect/>
            </a:stretch>
          </a:blipFill>
        </p:spPr>
        <p:txBody>
          <a:bodyPr>
            <a:normAutofit/>
          </a:bodyPr>
          <a:lstStyle>
            <a:lvl1pPr marL="0" indent="0" algn="ctr">
              <a:buNone/>
              <a:defRPr sz="107"/>
            </a:lvl1pPr>
          </a:lstStyle>
          <a:p>
            <a:r>
              <a:rPr lang="da-DK" dirty="0"/>
              <a:t>FRI logo</a:t>
            </a:r>
          </a:p>
        </p:txBody>
      </p:sp>
      <p:sp>
        <p:nvSpPr>
          <p:cNvPr id="3" name="Pladsholder til tekst 2">
            <a:extLst>
              <a:ext uri="{FF2B5EF4-FFF2-40B4-BE49-F238E27FC236}">
                <a16:creationId xmlns:a16="http://schemas.microsoft.com/office/drawing/2014/main" id="{24DCDA53-99AA-4420-8617-4E101FE69A43}"/>
              </a:ext>
            </a:extLst>
          </p:cNvPr>
          <p:cNvSpPr>
            <a:spLocks noGrp="1"/>
          </p:cNvSpPr>
          <p:nvPr>
            <p:ph type="body" sz="quarter" idx="19" hasCustomPrompt="1"/>
          </p:nvPr>
        </p:nvSpPr>
        <p:spPr>
          <a:xfrm rot="5400000">
            <a:off x="10212000" y="2102065"/>
            <a:ext cx="3600000" cy="360000"/>
          </a:xfrm>
        </p:spPr>
        <p:txBody>
          <a:bodyPr lIns="0" tIns="0" rIns="0" bIns="0" anchor="ctr" anchorCtr="0">
            <a:noAutofit/>
          </a:bodyPr>
          <a:lstStyle>
            <a:lvl1pPr marL="0" indent="0">
              <a:buNone/>
              <a:defRPr sz="853">
                <a:solidFill>
                  <a:schemeClr val="tx1"/>
                </a:solidFill>
                <a:latin typeface="Arial" panose="020B0604020202020204" pitchFamily="34" charset="0"/>
                <a:cs typeface="Arial" panose="020B0604020202020204" pitchFamily="34" charset="0"/>
              </a:defRPr>
            </a:lvl1pPr>
            <a:lvl2pPr marL="425368" indent="0">
              <a:buNone/>
              <a:defRPr sz="837"/>
            </a:lvl2pPr>
            <a:lvl3pPr marL="850736" indent="0">
              <a:buNone/>
              <a:defRPr sz="837"/>
            </a:lvl3pPr>
            <a:lvl4pPr marL="1276104" indent="0">
              <a:buNone/>
              <a:defRPr sz="837"/>
            </a:lvl4pPr>
            <a:lvl5pPr marL="1701471" indent="0">
              <a:buNone/>
              <a:defRPr sz="837"/>
            </a:lvl5pPr>
          </a:lstStyle>
          <a:p>
            <a:pPr lvl="0"/>
            <a:r>
              <a:rPr lang="da-DK" dirty="0"/>
              <a:t>Tilføj fotograf</a:t>
            </a:r>
          </a:p>
        </p:txBody>
      </p:sp>
    </p:spTree>
    <p:extLst>
      <p:ext uri="{BB962C8B-B14F-4D97-AF65-F5344CB8AC3E}">
        <p14:creationId xmlns:p14="http://schemas.microsoft.com/office/powerpoint/2010/main" val="3847283794"/>
      </p:ext>
    </p:extLst>
  </p:cSld>
  <p:clrMapOvr>
    <a:masterClrMapping/>
  </p:clrMapOvr>
  <p:hf sldNum="0" hdr="0" ftr="0" dt="0"/>
  <p:extLst>
    <p:ext uri="{DCECCB84-F9BA-43D5-87BE-67443E8EF086}">
      <p15:sldGuideLst xmlns:p15="http://schemas.microsoft.com/office/powerpoint/2012/main">
        <p15:guide id="1" pos="425">
          <p15:clr>
            <a:srgbClr val="A4A3A4"/>
          </p15:clr>
        </p15:guide>
        <p15:guide id="2" pos="6768">
          <p15:clr>
            <a:srgbClr val="A4A3A4"/>
          </p15:clr>
        </p15:guide>
        <p15:guide id="3" orient="horz" pos="262">
          <p15:clr>
            <a:srgbClr val="A4A3A4"/>
          </p15:clr>
        </p15:guide>
        <p15:guide id="4" orient="horz" pos="3585">
          <p15:clr>
            <a:srgbClr val="A4A3A4"/>
          </p15:clr>
        </p15:guide>
        <p15:guide id="5" orient="horz" pos="1884">
          <p15:clr>
            <a:srgbClr val="A4A3A4"/>
          </p15:clr>
        </p15:guide>
        <p15:guide id="6" orient="horz" pos="165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strestillet tekst og grønt FRI logo">
    <p:spTree>
      <p:nvGrpSpPr>
        <p:cNvPr id="1" name=""/>
        <p:cNvGrpSpPr/>
        <p:nvPr/>
      </p:nvGrpSpPr>
      <p:grpSpPr>
        <a:xfrm>
          <a:off x="0" y="0"/>
          <a:ext cx="0" cy="0"/>
          <a:chOff x="0" y="0"/>
          <a:chExt cx="0" cy="0"/>
        </a:xfrm>
      </p:grpSpPr>
      <p:sp>
        <p:nvSpPr>
          <p:cNvPr id="13" name="Pladsholder til billede 9">
            <a:extLst>
              <a:ext uri="{FF2B5EF4-FFF2-40B4-BE49-F238E27FC236}">
                <a16:creationId xmlns:a16="http://schemas.microsoft.com/office/drawing/2014/main" id="{5C008B4C-5DD7-4C20-8868-46BCEC823654}"/>
              </a:ext>
            </a:extLst>
          </p:cNvPr>
          <p:cNvSpPr>
            <a:spLocks noGrp="1"/>
          </p:cNvSpPr>
          <p:nvPr>
            <p:ph type="pic" sz="quarter" idx="14"/>
          </p:nvPr>
        </p:nvSpPr>
        <p:spPr>
          <a:xfrm>
            <a:off x="0" y="0"/>
            <a:ext cx="12192000" cy="6858000"/>
          </a:xfrm>
          <a:noFill/>
        </p:spPr>
        <p:txBody>
          <a:bodyPr anchor="ctr" anchorCtr="0">
            <a:noAutofit/>
          </a:bodyPr>
          <a:lstStyle>
            <a:lvl1pPr marL="0" indent="0" algn="ctr">
              <a:buNone/>
              <a:defRPr/>
            </a:lvl1pPr>
          </a:lstStyle>
          <a:p>
            <a:r>
              <a:rPr lang="da-DK"/>
              <a:t>Klik på ikonet for at tilføje et billede</a:t>
            </a:r>
            <a:endParaRPr lang="da-DK" dirty="0"/>
          </a:p>
        </p:txBody>
      </p:sp>
      <p:sp>
        <p:nvSpPr>
          <p:cNvPr id="14" name="Titel 1">
            <a:extLst>
              <a:ext uri="{FF2B5EF4-FFF2-40B4-BE49-F238E27FC236}">
                <a16:creationId xmlns:a16="http://schemas.microsoft.com/office/drawing/2014/main" id="{85F3FF57-6170-4B20-8B63-FDCC0C581F78}"/>
              </a:ext>
            </a:extLst>
          </p:cNvPr>
          <p:cNvSpPr>
            <a:spLocks noGrp="1"/>
          </p:cNvSpPr>
          <p:nvPr>
            <p:ph type="title"/>
          </p:nvPr>
        </p:nvSpPr>
        <p:spPr>
          <a:xfrm>
            <a:off x="1" y="329876"/>
            <a:ext cx="7498800" cy="2668377"/>
          </a:xfrm>
          <a:solidFill>
            <a:srgbClr val="000000">
              <a:alpha val="80000"/>
            </a:srgbClr>
          </a:solidFill>
        </p:spPr>
        <p:txBody>
          <a:bodyPr lIns="648000" tIns="216000" rIns="180000" bIns="144000" anchor="b" anchorCtr="0">
            <a:spAutoFit/>
          </a:bodyPr>
          <a:lstStyle>
            <a:lvl1pPr>
              <a:defRPr sz="5547" b="0" cap="none" baseline="0">
                <a:solidFill>
                  <a:schemeClr val="bg1"/>
                </a:solidFill>
                <a:latin typeface="Arial" panose="020B0604020202020204" pitchFamily="34" charset="0"/>
                <a:cs typeface="Arial" panose="020B0604020202020204" pitchFamily="34" charset="0"/>
              </a:defRPr>
            </a:lvl1pPr>
          </a:lstStyle>
          <a:p>
            <a:r>
              <a:rPr lang="da-DK"/>
              <a:t>Klik for at redigere titeltypografien i masteren</a:t>
            </a:r>
            <a:endParaRPr lang="da-DK" dirty="0"/>
          </a:p>
        </p:txBody>
      </p:sp>
      <p:sp>
        <p:nvSpPr>
          <p:cNvPr id="15" name="Pladsholder til dato 3">
            <a:extLst>
              <a:ext uri="{FF2B5EF4-FFF2-40B4-BE49-F238E27FC236}">
                <a16:creationId xmlns:a16="http://schemas.microsoft.com/office/drawing/2014/main" id="{66C50430-1CF6-4374-9E84-BF8A20293E32}"/>
              </a:ext>
            </a:extLst>
          </p:cNvPr>
          <p:cNvSpPr>
            <a:spLocks noGrp="1"/>
          </p:cNvSpPr>
          <p:nvPr>
            <p:ph type="dt" sz="half" idx="10"/>
          </p:nvPr>
        </p:nvSpPr>
        <p:spPr>
          <a:xfrm>
            <a:off x="838201" y="7180646"/>
            <a:ext cx="2743200" cy="365125"/>
          </a:xfrm>
        </p:spPr>
        <p:txBody>
          <a:bodyPr/>
          <a:lstStyle/>
          <a:p>
            <a:fld id="{FFB478EE-5704-494F-95FB-136BDDFF21F9}" type="datetimeFigureOut">
              <a:rPr lang="da-DK" smtClean="0"/>
              <a:t>10-10-2019</a:t>
            </a:fld>
            <a:endParaRPr lang="da-DK"/>
          </a:p>
        </p:txBody>
      </p:sp>
      <p:sp>
        <p:nvSpPr>
          <p:cNvPr id="16" name="Pladsholder til sidefod 4">
            <a:extLst>
              <a:ext uri="{FF2B5EF4-FFF2-40B4-BE49-F238E27FC236}">
                <a16:creationId xmlns:a16="http://schemas.microsoft.com/office/drawing/2014/main" id="{1C6295F1-8907-4E1F-B2EE-B523AB591499}"/>
              </a:ext>
            </a:extLst>
          </p:cNvPr>
          <p:cNvSpPr>
            <a:spLocks noGrp="1"/>
          </p:cNvSpPr>
          <p:nvPr>
            <p:ph type="ftr" sz="quarter" idx="11"/>
          </p:nvPr>
        </p:nvSpPr>
        <p:spPr>
          <a:xfrm>
            <a:off x="4038601" y="7180646"/>
            <a:ext cx="4114800" cy="365125"/>
          </a:xfrm>
        </p:spPr>
        <p:txBody>
          <a:bodyPr/>
          <a:lstStyle/>
          <a:p>
            <a:endParaRPr lang="da-DK"/>
          </a:p>
        </p:txBody>
      </p:sp>
      <p:sp>
        <p:nvSpPr>
          <p:cNvPr id="17" name="Pladsholder til slidenummer 5">
            <a:extLst>
              <a:ext uri="{FF2B5EF4-FFF2-40B4-BE49-F238E27FC236}">
                <a16:creationId xmlns:a16="http://schemas.microsoft.com/office/drawing/2014/main" id="{0A45CB25-8B50-40EF-9BE3-45B69AF8F50E}"/>
              </a:ext>
            </a:extLst>
          </p:cNvPr>
          <p:cNvSpPr>
            <a:spLocks noGrp="1"/>
          </p:cNvSpPr>
          <p:nvPr>
            <p:ph type="sldNum" sz="quarter" idx="12"/>
          </p:nvPr>
        </p:nvSpPr>
        <p:spPr>
          <a:xfrm>
            <a:off x="8610601" y="7180646"/>
            <a:ext cx="2743200" cy="365125"/>
          </a:xfrm>
        </p:spPr>
        <p:txBody>
          <a:bodyPr/>
          <a:lstStyle/>
          <a:p>
            <a:fld id="{6B9458CE-89C5-44B1-AEEC-8D220425FCE5}" type="slidenum">
              <a:rPr lang="da-DK" smtClean="0"/>
              <a:t>‹nr.›</a:t>
            </a:fld>
            <a:endParaRPr lang="da-DK"/>
          </a:p>
        </p:txBody>
      </p:sp>
      <p:sp>
        <p:nvSpPr>
          <p:cNvPr id="19" name="Pladsholder til tekst 7">
            <a:extLst>
              <a:ext uri="{FF2B5EF4-FFF2-40B4-BE49-F238E27FC236}">
                <a16:creationId xmlns:a16="http://schemas.microsoft.com/office/drawing/2014/main" id="{7AECB846-38D7-4B56-8363-A0A9B8F1F297}"/>
              </a:ext>
            </a:extLst>
          </p:cNvPr>
          <p:cNvSpPr>
            <a:spLocks noGrp="1"/>
          </p:cNvSpPr>
          <p:nvPr>
            <p:ph type="body" sz="quarter" idx="15"/>
          </p:nvPr>
        </p:nvSpPr>
        <p:spPr>
          <a:xfrm>
            <a:off x="1" y="3428999"/>
            <a:ext cx="7498800" cy="969666"/>
          </a:xfrm>
          <a:solidFill>
            <a:srgbClr val="000000">
              <a:alpha val="80000"/>
            </a:srgbClr>
          </a:solidFill>
        </p:spPr>
        <p:txBody>
          <a:bodyPr wrap="square" lIns="666000" tIns="90000" rIns="180000" bIns="90000" anchor="t" anchorCtr="0">
            <a:spAutoFit/>
          </a:bodyPr>
          <a:lstStyle>
            <a:lvl1pPr marL="0" indent="0">
              <a:lnSpc>
                <a:spcPct val="100000"/>
              </a:lnSpc>
              <a:spcBef>
                <a:spcPts val="0"/>
              </a:spcBef>
              <a:buNone/>
              <a:defRPr sz="2560"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0" name="Pladsholder til tekst 7">
            <a:extLst>
              <a:ext uri="{FF2B5EF4-FFF2-40B4-BE49-F238E27FC236}">
                <a16:creationId xmlns:a16="http://schemas.microsoft.com/office/drawing/2014/main" id="{B5EA3461-4B6F-4FBA-881B-1BC0F72ECF33}"/>
              </a:ext>
            </a:extLst>
          </p:cNvPr>
          <p:cNvSpPr>
            <a:spLocks noGrp="1"/>
          </p:cNvSpPr>
          <p:nvPr>
            <p:ph type="body" sz="quarter" idx="16"/>
          </p:nvPr>
        </p:nvSpPr>
        <p:spPr>
          <a:xfrm>
            <a:off x="731520" y="6155049"/>
            <a:ext cx="3909737" cy="375657"/>
          </a:xfrm>
          <a:noFill/>
        </p:spPr>
        <p:txBody>
          <a:bodyPr wrap="square" lIns="0" tIns="0" rIns="0" bIns="0" anchor="b" anchorCtr="0">
            <a:noAutofit/>
          </a:bodyPr>
          <a:lstStyle>
            <a:lvl1pPr marL="0" indent="0">
              <a:spcBef>
                <a:spcPts val="0"/>
              </a:spcBef>
              <a:buNone/>
              <a:defRPr sz="1489"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1" name="Pladsholder til billede 6">
            <a:extLst>
              <a:ext uri="{FF2B5EF4-FFF2-40B4-BE49-F238E27FC236}">
                <a16:creationId xmlns:a16="http://schemas.microsoft.com/office/drawing/2014/main" id="{8A1E34EB-7DFC-47D9-81F1-57435127DBAC}"/>
              </a:ext>
            </a:extLst>
          </p:cNvPr>
          <p:cNvSpPr>
            <a:spLocks noGrp="1"/>
          </p:cNvSpPr>
          <p:nvPr>
            <p:ph type="pic" sz="quarter" idx="17" hasCustomPrompt="1"/>
          </p:nvPr>
        </p:nvSpPr>
        <p:spPr>
          <a:xfrm>
            <a:off x="731520" y="5294379"/>
            <a:ext cx="2007637" cy="794506"/>
          </a:xfrm>
        </p:spPr>
        <p:txBody>
          <a:bodyPr>
            <a:normAutofit/>
          </a:bodyPr>
          <a:lstStyle>
            <a:lvl1pPr marL="0" indent="0" algn="ctr">
              <a:buNone/>
              <a:defRPr sz="1302"/>
            </a:lvl1pPr>
          </a:lstStyle>
          <a:p>
            <a:r>
              <a:rPr lang="da-DK" dirty="0"/>
              <a:t>Indsæt logo her</a:t>
            </a:r>
          </a:p>
        </p:txBody>
      </p:sp>
      <p:sp>
        <p:nvSpPr>
          <p:cNvPr id="18" name="Pladsholder til billede 6">
            <a:extLst>
              <a:ext uri="{FF2B5EF4-FFF2-40B4-BE49-F238E27FC236}">
                <a16:creationId xmlns:a16="http://schemas.microsoft.com/office/drawing/2014/main" id="{2E24E636-E109-4D18-9E3D-1D158518F24A}"/>
              </a:ext>
            </a:extLst>
          </p:cNvPr>
          <p:cNvSpPr>
            <a:spLocks noGrp="1"/>
          </p:cNvSpPr>
          <p:nvPr>
            <p:ph type="pic" sz="quarter" idx="18" hasCustomPrompt="1"/>
          </p:nvPr>
        </p:nvSpPr>
        <p:spPr>
          <a:xfrm>
            <a:off x="7393920" y="6172215"/>
            <a:ext cx="4066560" cy="371465"/>
          </a:xfrm>
          <a:blipFill>
            <a:blip r:embed="rId2"/>
            <a:stretch>
              <a:fillRect/>
            </a:stretch>
          </a:blipFill>
        </p:spPr>
        <p:txBody>
          <a:bodyPr>
            <a:normAutofit/>
          </a:bodyPr>
          <a:lstStyle>
            <a:lvl1pPr marL="0" indent="0" algn="ctr">
              <a:buNone/>
              <a:defRPr sz="107"/>
            </a:lvl1pPr>
          </a:lstStyle>
          <a:p>
            <a:r>
              <a:rPr lang="da-DK" dirty="0"/>
              <a:t>FRI logo</a:t>
            </a:r>
          </a:p>
        </p:txBody>
      </p:sp>
      <p:sp>
        <p:nvSpPr>
          <p:cNvPr id="22" name="Pladsholder til tekst 2">
            <a:extLst>
              <a:ext uri="{FF2B5EF4-FFF2-40B4-BE49-F238E27FC236}">
                <a16:creationId xmlns:a16="http://schemas.microsoft.com/office/drawing/2014/main" id="{82D06337-B66C-43CB-81DD-1201243D9303}"/>
              </a:ext>
            </a:extLst>
          </p:cNvPr>
          <p:cNvSpPr>
            <a:spLocks noGrp="1"/>
          </p:cNvSpPr>
          <p:nvPr>
            <p:ph type="body" sz="quarter" idx="19" hasCustomPrompt="1"/>
          </p:nvPr>
        </p:nvSpPr>
        <p:spPr>
          <a:xfrm rot="5400000">
            <a:off x="10212000" y="2102065"/>
            <a:ext cx="3600000" cy="360000"/>
          </a:xfrm>
        </p:spPr>
        <p:txBody>
          <a:bodyPr lIns="0" tIns="0" rIns="0" bIns="0" anchor="ctr" anchorCtr="0">
            <a:noAutofit/>
          </a:bodyPr>
          <a:lstStyle>
            <a:lvl1pPr marL="0" indent="0">
              <a:buNone/>
              <a:defRPr sz="853">
                <a:solidFill>
                  <a:schemeClr val="tx1"/>
                </a:solidFill>
                <a:latin typeface="Arial" panose="020B0604020202020204" pitchFamily="34" charset="0"/>
                <a:cs typeface="Arial" panose="020B0604020202020204" pitchFamily="34" charset="0"/>
              </a:defRPr>
            </a:lvl1pPr>
            <a:lvl2pPr marL="425368" indent="0">
              <a:buNone/>
              <a:defRPr sz="837"/>
            </a:lvl2pPr>
            <a:lvl3pPr marL="850736" indent="0">
              <a:buNone/>
              <a:defRPr sz="837"/>
            </a:lvl3pPr>
            <a:lvl4pPr marL="1276104" indent="0">
              <a:buNone/>
              <a:defRPr sz="837"/>
            </a:lvl4pPr>
            <a:lvl5pPr marL="1701471" indent="0">
              <a:buNone/>
              <a:defRPr sz="837"/>
            </a:lvl5pPr>
          </a:lstStyle>
          <a:p>
            <a:pPr lvl="0"/>
            <a:r>
              <a:rPr lang="da-DK" dirty="0"/>
              <a:t>Tilføj fotograf</a:t>
            </a:r>
          </a:p>
        </p:txBody>
      </p:sp>
    </p:spTree>
    <p:extLst>
      <p:ext uri="{BB962C8B-B14F-4D97-AF65-F5344CB8AC3E}">
        <p14:creationId xmlns:p14="http://schemas.microsoft.com/office/powerpoint/2010/main" val="2714370027"/>
      </p:ext>
    </p:extLst>
  </p:cSld>
  <p:clrMapOvr>
    <a:masterClrMapping/>
  </p:clrMapOvr>
  <p:hf sldNum="0" hdr="0" ftr="0" dt="0"/>
  <p:extLst>
    <p:ext uri="{DCECCB84-F9BA-43D5-87BE-67443E8EF086}">
      <p15:sldGuideLst xmlns:p15="http://schemas.microsoft.com/office/powerpoint/2012/main">
        <p15:guide id="1" pos="432">
          <p15:clr>
            <a:srgbClr val="A4A3A4"/>
          </p15:clr>
        </p15:guide>
        <p15:guide id="2" pos="6768">
          <p15:clr>
            <a:srgbClr val="A4A3A4"/>
          </p15:clr>
        </p15:guide>
        <p15:guide id="3" orient="horz" pos="262">
          <p15:clr>
            <a:srgbClr val="A4A3A4"/>
          </p15:clr>
        </p15:guide>
        <p15:guide id="4" orient="horz" pos="3585">
          <p15:clr>
            <a:srgbClr val="A4A3A4"/>
          </p15:clr>
        </p15:guide>
        <p15:guide id="5" orient="horz" pos="1884">
          <p15:clr>
            <a:srgbClr val="A4A3A4"/>
          </p15:clr>
        </p15:guide>
        <p15:guide id="6" orient="horz" pos="165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øjrestillet tekst og grønt FRI logo">
    <p:spTree>
      <p:nvGrpSpPr>
        <p:cNvPr id="1" name=""/>
        <p:cNvGrpSpPr/>
        <p:nvPr/>
      </p:nvGrpSpPr>
      <p:grpSpPr>
        <a:xfrm>
          <a:off x="0" y="0"/>
          <a:ext cx="0" cy="0"/>
          <a:chOff x="0" y="0"/>
          <a:chExt cx="0" cy="0"/>
        </a:xfrm>
      </p:grpSpPr>
      <p:sp>
        <p:nvSpPr>
          <p:cNvPr id="13" name="Pladsholder til billede 9">
            <a:extLst>
              <a:ext uri="{FF2B5EF4-FFF2-40B4-BE49-F238E27FC236}">
                <a16:creationId xmlns:a16="http://schemas.microsoft.com/office/drawing/2014/main" id="{5C008B4C-5DD7-4C20-8868-46BCEC823654}"/>
              </a:ext>
            </a:extLst>
          </p:cNvPr>
          <p:cNvSpPr>
            <a:spLocks noGrp="1"/>
          </p:cNvSpPr>
          <p:nvPr>
            <p:ph type="pic" sz="quarter" idx="14"/>
          </p:nvPr>
        </p:nvSpPr>
        <p:spPr>
          <a:xfrm>
            <a:off x="0" y="0"/>
            <a:ext cx="12192000" cy="6858000"/>
          </a:xfrm>
          <a:noFill/>
        </p:spPr>
        <p:txBody>
          <a:bodyPr anchor="ctr" anchorCtr="0">
            <a:noAutofit/>
          </a:bodyPr>
          <a:lstStyle>
            <a:lvl1pPr marL="0" indent="0" algn="ctr">
              <a:buNone/>
              <a:defRPr/>
            </a:lvl1pPr>
          </a:lstStyle>
          <a:p>
            <a:r>
              <a:rPr lang="da-DK"/>
              <a:t>Klik på ikonet for at tilføje et billede</a:t>
            </a:r>
            <a:endParaRPr lang="da-DK" dirty="0"/>
          </a:p>
        </p:txBody>
      </p:sp>
      <p:sp>
        <p:nvSpPr>
          <p:cNvPr id="14" name="Titel 1">
            <a:extLst>
              <a:ext uri="{FF2B5EF4-FFF2-40B4-BE49-F238E27FC236}">
                <a16:creationId xmlns:a16="http://schemas.microsoft.com/office/drawing/2014/main" id="{85F3FF57-6170-4B20-8B63-FDCC0C581F78}"/>
              </a:ext>
            </a:extLst>
          </p:cNvPr>
          <p:cNvSpPr>
            <a:spLocks noGrp="1"/>
          </p:cNvSpPr>
          <p:nvPr>
            <p:ph type="title"/>
          </p:nvPr>
        </p:nvSpPr>
        <p:spPr>
          <a:xfrm>
            <a:off x="4693201" y="347470"/>
            <a:ext cx="7498800" cy="2668377"/>
          </a:xfrm>
          <a:solidFill>
            <a:srgbClr val="000000">
              <a:alpha val="80000"/>
            </a:srgbClr>
          </a:solidFill>
        </p:spPr>
        <p:txBody>
          <a:bodyPr lIns="180000" tIns="216000" rIns="648000" bIns="144000" anchor="b" anchorCtr="0">
            <a:spAutoFit/>
          </a:bodyPr>
          <a:lstStyle>
            <a:lvl1pPr algn="r">
              <a:defRPr sz="5547" b="0" cap="none" baseline="0">
                <a:solidFill>
                  <a:schemeClr val="bg1"/>
                </a:solidFill>
                <a:latin typeface="Arial" panose="020B0604020202020204" pitchFamily="34" charset="0"/>
                <a:cs typeface="Arial" panose="020B0604020202020204" pitchFamily="34" charset="0"/>
              </a:defRPr>
            </a:lvl1pPr>
          </a:lstStyle>
          <a:p>
            <a:r>
              <a:rPr lang="da-DK"/>
              <a:t>Klik for at redigere titeltypografien i masteren</a:t>
            </a:r>
            <a:endParaRPr lang="da-DK" dirty="0"/>
          </a:p>
        </p:txBody>
      </p:sp>
      <p:sp>
        <p:nvSpPr>
          <p:cNvPr id="15" name="Pladsholder til dato 3">
            <a:extLst>
              <a:ext uri="{FF2B5EF4-FFF2-40B4-BE49-F238E27FC236}">
                <a16:creationId xmlns:a16="http://schemas.microsoft.com/office/drawing/2014/main" id="{66C50430-1CF6-4374-9E84-BF8A20293E32}"/>
              </a:ext>
            </a:extLst>
          </p:cNvPr>
          <p:cNvSpPr>
            <a:spLocks noGrp="1"/>
          </p:cNvSpPr>
          <p:nvPr>
            <p:ph type="dt" sz="half" idx="10"/>
          </p:nvPr>
        </p:nvSpPr>
        <p:spPr>
          <a:xfrm>
            <a:off x="838201" y="7180646"/>
            <a:ext cx="2743200" cy="365125"/>
          </a:xfrm>
        </p:spPr>
        <p:txBody>
          <a:bodyPr/>
          <a:lstStyle/>
          <a:p>
            <a:fld id="{FFB478EE-5704-494F-95FB-136BDDFF21F9}" type="datetimeFigureOut">
              <a:rPr lang="da-DK" smtClean="0"/>
              <a:t>10-10-2019</a:t>
            </a:fld>
            <a:endParaRPr lang="da-DK"/>
          </a:p>
        </p:txBody>
      </p:sp>
      <p:sp>
        <p:nvSpPr>
          <p:cNvPr id="16" name="Pladsholder til sidefod 4">
            <a:extLst>
              <a:ext uri="{FF2B5EF4-FFF2-40B4-BE49-F238E27FC236}">
                <a16:creationId xmlns:a16="http://schemas.microsoft.com/office/drawing/2014/main" id="{1C6295F1-8907-4E1F-B2EE-B523AB591499}"/>
              </a:ext>
            </a:extLst>
          </p:cNvPr>
          <p:cNvSpPr>
            <a:spLocks noGrp="1"/>
          </p:cNvSpPr>
          <p:nvPr>
            <p:ph type="ftr" sz="quarter" idx="11"/>
          </p:nvPr>
        </p:nvSpPr>
        <p:spPr>
          <a:xfrm>
            <a:off x="4038601" y="7180646"/>
            <a:ext cx="4114800" cy="365125"/>
          </a:xfrm>
        </p:spPr>
        <p:txBody>
          <a:bodyPr/>
          <a:lstStyle/>
          <a:p>
            <a:endParaRPr lang="da-DK"/>
          </a:p>
        </p:txBody>
      </p:sp>
      <p:sp>
        <p:nvSpPr>
          <p:cNvPr id="17" name="Pladsholder til slidenummer 5">
            <a:extLst>
              <a:ext uri="{FF2B5EF4-FFF2-40B4-BE49-F238E27FC236}">
                <a16:creationId xmlns:a16="http://schemas.microsoft.com/office/drawing/2014/main" id="{0A45CB25-8B50-40EF-9BE3-45B69AF8F50E}"/>
              </a:ext>
            </a:extLst>
          </p:cNvPr>
          <p:cNvSpPr>
            <a:spLocks noGrp="1"/>
          </p:cNvSpPr>
          <p:nvPr>
            <p:ph type="sldNum" sz="quarter" idx="12"/>
          </p:nvPr>
        </p:nvSpPr>
        <p:spPr>
          <a:xfrm>
            <a:off x="8610601" y="7180646"/>
            <a:ext cx="2743200" cy="365125"/>
          </a:xfrm>
        </p:spPr>
        <p:txBody>
          <a:bodyPr/>
          <a:lstStyle/>
          <a:p>
            <a:fld id="{6B9458CE-89C5-44B1-AEEC-8D220425FCE5}" type="slidenum">
              <a:rPr lang="da-DK" smtClean="0"/>
              <a:t>‹nr.›</a:t>
            </a:fld>
            <a:endParaRPr lang="da-DK"/>
          </a:p>
        </p:txBody>
      </p:sp>
      <p:sp>
        <p:nvSpPr>
          <p:cNvPr id="19" name="Pladsholder til tekst 7">
            <a:extLst>
              <a:ext uri="{FF2B5EF4-FFF2-40B4-BE49-F238E27FC236}">
                <a16:creationId xmlns:a16="http://schemas.microsoft.com/office/drawing/2014/main" id="{7AECB846-38D7-4B56-8363-A0A9B8F1F297}"/>
              </a:ext>
            </a:extLst>
          </p:cNvPr>
          <p:cNvSpPr>
            <a:spLocks noGrp="1"/>
          </p:cNvSpPr>
          <p:nvPr>
            <p:ph type="body" sz="quarter" idx="15"/>
          </p:nvPr>
        </p:nvSpPr>
        <p:spPr>
          <a:xfrm>
            <a:off x="4693201" y="3428999"/>
            <a:ext cx="7498800" cy="969666"/>
          </a:xfrm>
          <a:solidFill>
            <a:srgbClr val="000000">
              <a:alpha val="80000"/>
            </a:srgbClr>
          </a:solidFill>
        </p:spPr>
        <p:txBody>
          <a:bodyPr wrap="square" lIns="180000" tIns="90000" rIns="666000" bIns="90000" anchor="t" anchorCtr="0">
            <a:spAutoFit/>
          </a:bodyPr>
          <a:lstStyle>
            <a:lvl1pPr marL="0" indent="0" algn="r">
              <a:lnSpc>
                <a:spcPct val="100000"/>
              </a:lnSpc>
              <a:spcBef>
                <a:spcPts val="0"/>
              </a:spcBef>
              <a:buNone/>
              <a:defRPr sz="2560"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0" name="Pladsholder til tekst 7">
            <a:extLst>
              <a:ext uri="{FF2B5EF4-FFF2-40B4-BE49-F238E27FC236}">
                <a16:creationId xmlns:a16="http://schemas.microsoft.com/office/drawing/2014/main" id="{B5EA3461-4B6F-4FBA-881B-1BC0F72ECF33}"/>
              </a:ext>
            </a:extLst>
          </p:cNvPr>
          <p:cNvSpPr>
            <a:spLocks noGrp="1"/>
          </p:cNvSpPr>
          <p:nvPr>
            <p:ph type="body" sz="quarter" idx="16"/>
          </p:nvPr>
        </p:nvSpPr>
        <p:spPr>
          <a:xfrm>
            <a:off x="731838" y="6155049"/>
            <a:ext cx="3909737" cy="375657"/>
          </a:xfrm>
          <a:noFill/>
        </p:spPr>
        <p:txBody>
          <a:bodyPr wrap="square" lIns="0" tIns="0" rIns="0" bIns="0" anchor="b" anchorCtr="0">
            <a:noAutofit/>
          </a:bodyPr>
          <a:lstStyle>
            <a:lvl1pPr marL="0" indent="0">
              <a:spcBef>
                <a:spcPts val="0"/>
              </a:spcBef>
              <a:buNone/>
              <a:defRPr sz="1489" b="0">
                <a:solidFill>
                  <a:schemeClr val="bg1"/>
                </a:solidFill>
                <a:latin typeface="Arial" panose="020B0604020202020204" pitchFamily="34" charset="0"/>
                <a:cs typeface="Arial" panose="020B0604020202020204" pitchFamily="34" charset="0"/>
              </a:defRPr>
            </a:lvl1pPr>
            <a:lvl2pPr marL="425368" indent="0">
              <a:buNone/>
              <a:defRPr/>
            </a:lvl2pPr>
            <a:lvl3pPr marL="850736" indent="0">
              <a:buNone/>
              <a:defRPr/>
            </a:lvl3pPr>
            <a:lvl4pPr marL="1276104" indent="0">
              <a:buNone/>
              <a:defRPr/>
            </a:lvl4pPr>
            <a:lvl5pPr marL="1701471" indent="0">
              <a:buNone/>
              <a:defRPr/>
            </a:lvl5pPr>
          </a:lstStyle>
          <a:p>
            <a:pPr lvl="0"/>
            <a:r>
              <a:rPr lang="da-DK"/>
              <a:t>Klik for at redigere teksttypografierne i masteren</a:t>
            </a:r>
          </a:p>
        </p:txBody>
      </p:sp>
      <p:sp>
        <p:nvSpPr>
          <p:cNvPr id="21" name="Pladsholder til billede 6">
            <a:extLst>
              <a:ext uri="{FF2B5EF4-FFF2-40B4-BE49-F238E27FC236}">
                <a16:creationId xmlns:a16="http://schemas.microsoft.com/office/drawing/2014/main" id="{8A1E34EB-7DFC-47D9-81F1-57435127DBAC}"/>
              </a:ext>
            </a:extLst>
          </p:cNvPr>
          <p:cNvSpPr>
            <a:spLocks noGrp="1"/>
          </p:cNvSpPr>
          <p:nvPr>
            <p:ph type="pic" sz="quarter" idx="17" hasCustomPrompt="1"/>
          </p:nvPr>
        </p:nvSpPr>
        <p:spPr>
          <a:xfrm>
            <a:off x="731838" y="5294379"/>
            <a:ext cx="2007637" cy="794506"/>
          </a:xfrm>
        </p:spPr>
        <p:txBody>
          <a:bodyPr>
            <a:normAutofit/>
          </a:bodyPr>
          <a:lstStyle>
            <a:lvl1pPr marL="0" indent="0" algn="ctr">
              <a:buNone/>
              <a:defRPr sz="1302"/>
            </a:lvl1pPr>
          </a:lstStyle>
          <a:p>
            <a:r>
              <a:rPr lang="da-DK" dirty="0"/>
              <a:t>Indsæt logo her</a:t>
            </a:r>
          </a:p>
        </p:txBody>
      </p:sp>
      <p:sp>
        <p:nvSpPr>
          <p:cNvPr id="11" name="Pladsholder til billede 6">
            <a:extLst>
              <a:ext uri="{FF2B5EF4-FFF2-40B4-BE49-F238E27FC236}">
                <a16:creationId xmlns:a16="http://schemas.microsoft.com/office/drawing/2014/main" id="{586D4237-E279-4FC3-A461-7BCB8F8096FB}"/>
              </a:ext>
            </a:extLst>
          </p:cNvPr>
          <p:cNvSpPr>
            <a:spLocks noGrp="1"/>
          </p:cNvSpPr>
          <p:nvPr>
            <p:ph type="pic" sz="quarter" idx="18" hasCustomPrompt="1"/>
          </p:nvPr>
        </p:nvSpPr>
        <p:spPr>
          <a:xfrm>
            <a:off x="7393920" y="6172215"/>
            <a:ext cx="4066560" cy="371465"/>
          </a:xfrm>
          <a:blipFill>
            <a:blip r:embed="rId2"/>
            <a:stretch>
              <a:fillRect/>
            </a:stretch>
          </a:blipFill>
        </p:spPr>
        <p:txBody>
          <a:bodyPr>
            <a:normAutofit/>
          </a:bodyPr>
          <a:lstStyle>
            <a:lvl1pPr marL="0" indent="0" algn="ctr">
              <a:buNone/>
              <a:defRPr sz="107"/>
            </a:lvl1pPr>
          </a:lstStyle>
          <a:p>
            <a:r>
              <a:rPr lang="da-DK" dirty="0"/>
              <a:t>FRI logo</a:t>
            </a:r>
          </a:p>
        </p:txBody>
      </p:sp>
      <p:sp>
        <p:nvSpPr>
          <p:cNvPr id="18" name="Pladsholder til tekst 2">
            <a:extLst>
              <a:ext uri="{FF2B5EF4-FFF2-40B4-BE49-F238E27FC236}">
                <a16:creationId xmlns:a16="http://schemas.microsoft.com/office/drawing/2014/main" id="{E874D130-AFFF-4A64-AF36-70448A3F6AB8}"/>
              </a:ext>
            </a:extLst>
          </p:cNvPr>
          <p:cNvSpPr>
            <a:spLocks noGrp="1"/>
          </p:cNvSpPr>
          <p:nvPr>
            <p:ph type="body" sz="quarter" idx="19" hasCustomPrompt="1"/>
          </p:nvPr>
        </p:nvSpPr>
        <p:spPr>
          <a:xfrm rot="5400000">
            <a:off x="-1620000" y="2102065"/>
            <a:ext cx="3600000" cy="360000"/>
          </a:xfrm>
        </p:spPr>
        <p:txBody>
          <a:bodyPr lIns="0" tIns="0" rIns="0" bIns="0" anchor="ctr" anchorCtr="0">
            <a:noAutofit/>
          </a:bodyPr>
          <a:lstStyle>
            <a:lvl1pPr marL="0" indent="0">
              <a:buNone/>
              <a:defRPr sz="853">
                <a:solidFill>
                  <a:schemeClr val="tx1"/>
                </a:solidFill>
                <a:latin typeface="Arial" panose="020B0604020202020204" pitchFamily="34" charset="0"/>
                <a:cs typeface="Arial" panose="020B0604020202020204" pitchFamily="34" charset="0"/>
              </a:defRPr>
            </a:lvl1pPr>
            <a:lvl2pPr marL="425368" indent="0">
              <a:buNone/>
              <a:defRPr sz="837"/>
            </a:lvl2pPr>
            <a:lvl3pPr marL="850736" indent="0">
              <a:buNone/>
              <a:defRPr sz="837"/>
            </a:lvl3pPr>
            <a:lvl4pPr marL="1276104" indent="0">
              <a:buNone/>
              <a:defRPr sz="837"/>
            </a:lvl4pPr>
            <a:lvl5pPr marL="1701471" indent="0">
              <a:buNone/>
              <a:defRPr sz="837"/>
            </a:lvl5pPr>
          </a:lstStyle>
          <a:p>
            <a:pPr lvl="0"/>
            <a:r>
              <a:rPr lang="da-DK" dirty="0"/>
              <a:t>Tilføj fotograf</a:t>
            </a:r>
          </a:p>
        </p:txBody>
      </p:sp>
    </p:spTree>
    <p:extLst>
      <p:ext uri="{BB962C8B-B14F-4D97-AF65-F5344CB8AC3E}">
        <p14:creationId xmlns:p14="http://schemas.microsoft.com/office/powerpoint/2010/main" val="4275934378"/>
      </p:ext>
    </p:extLst>
  </p:cSld>
  <p:clrMapOvr>
    <a:masterClrMapping/>
  </p:clrMapOvr>
  <p:hf sldNum="0" hdr="0" ftr="0" dt="0"/>
  <p:extLst>
    <p:ext uri="{DCECCB84-F9BA-43D5-87BE-67443E8EF086}">
      <p15:sldGuideLst xmlns:p15="http://schemas.microsoft.com/office/powerpoint/2012/main">
        <p15:guide id="1" pos="432">
          <p15:clr>
            <a:srgbClr val="A4A3A4"/>
          </p15:clr>
        </p15:guide>
        <p15:guide id="2" pos="6768">
          <p15:clr>
            <a:srgbClr val="A4A3A4"/>
          </p15:clr>
        </p15:guide>
        <p15:guide id="3" orient="horz" pos="262">
          <p15:clr>
            <a:srgbClr val="A4A3A4"/>
          </p15:clr>
        </p15:guide>
        <p15:guide id="4" orient="horz" pos="3585">
          <p15:clr>
            <a:srgbClr val="A4A3A4"/>
          </p15:clr>
        </p15:guide>
        <p15:guide id="5" orient="horz" pos="1884">
          <p15:clr>
            <a:srgbClr val="A4A3A4"/>
          </p15:clr>
        </p15:guide>
        <p15:guide id="6" orient="horz" pos="1657">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og indholdsobjekt, 2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F073C-9ED8-4C02-BE6F-2659F7B3F73E}"/>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6EBB3EBA-A9D2-4FEB-A3B1-5AF6C2EFD0FB}"/>
              </a:ext>
            </a:extLst>
          </p:cNvPr>
          <p:cNvSpPr>
            <a:spLocks noGrp="1"/>
          </p:cNvSpPr>
          <p:nvPr>
            <p:ph idx="1"/>
          </p:nvPr>
        </p:nvSpPr>
        <p:spPr>
          <a:xfrm>
            <a:off x="1080000" y="2160000"/>
            <a:ext cx="4836613" cy="3960000"/>
          </a:xfrm>
        </p:spPr>
        <p:txBody>
          <a:bodyPr/>
          <a:lstStyle>
            <a:lvl1pPr>
              <a:defRPr sz="1600"/>
            </a:lvl1pPr>
            <a:lvl2pPr>
              <a:defRPr sz="1600"/>
            </a:lvl2pPr>
            <a:lvl3pPr>
              <a:defRPr sz="16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D056E0EE-BEB6-4B87-907A-0CFB948A5F07}"/>
              </a:ext>
            </a:extLst>
          </p:cNvPr>
          <p:cNvSpPr>
            <a:spLocks noGrp="1"/>
          </p:cNvSpPr>
          <p:nvPr>
            <p:ph type="dt" sz="half" idx="10"/>
          </p:nvPr>
        </p:nvSpPr>
        <p:spPr/>
        <p:txBody>
          <a:bodyPr/>
          <a:lstStyle/>
          <a:p>
            <a:fld id="{E1A1734A-FE39-4590-9AD9-B29385E5899B}" type="datetime1">
              <a:rPr lang="da-DK" smtClean="0"/>
              <a:t>10-10-2019</a:t>
            </a:fld>
            <a:endParaRPr lang="da-DK"/>
          </a:p>
        </p:txBody>
      </p:sp>
      <p:sp>
        <p:nvSpPr>
          <p:cNvPr id="5" name="Pladsholder til sidefod 4">
            <a:extLst>
              <a:ext uri="{FF2B5EF4-FFF2-40B4-BE49-F238E27FC236}">
                <a16:creationId xmlns:a16="http://schemas.microsoft.com/office/drawing/2014/main" id="{8D27F982-D7E5-4E5D-B904-FC8C09E988CA}"/>
              </a:ext>
            </a:extLst>
          </p:cNvPr>
          <p:cNvSpPr>
            <a:spLocks noGrp="1"/>
          </p:cNvSpPr>
          <p:nvPr>
            <p:ph type="ftr" sz="quarter" idx="11"/>
          </p:nvPr>
        </p:nvSpPr>
        <p:spPr/>
        <p:txBody>
          <a:bodyPr/>
          <a:lstStyle/>
          <a:p>
            <a:r>
              <a:rPr lang="da-DK" dirty="0"/>
              <a:t>Foreningen af Rådgivende Ingeniører</a:t>
            </a:r>
          </a:p>
        </p:txBody>
      </p:sp>
      <p:sp>
        <p:nvSpPr>
          <p:cNvPr id="6" name="Pladsholder til slidenummer 5">
            <a:extLst>
              <a:ext uri="{FF2B5EF4-FFF2-40B4-BE49-F238E27FC236}">
                <a16:creationId xmlns:a16="http://schemas.microsoft.com/office/drawing/2014/main" id="{C1D526DA-3260-4381-A6E6-C067BE7368B8}"/>
              </a:ext>
            </a:extLst>
          </p:cNvPr>
          <p:cNvSpPr>
            <a:spLocks noGrp="1"/>
          </p:cNvSpPr>
          <p:nvPr>
            <p:ph type="sldNum" sz="quarter" idx="12"/>
          </p:nvPr>
        </p:nvSpPr>
        <p:spPr/>
        <p:txBody>
          <a:bodyPr/>
          <a:lstStyle/>
          <a:p>
            <a:fld id="{098C9809-D2C8-4A35-B480-8F90903CF29A}" type="slidenum">
              <a:rPr lang="da-DK" smtClean="0"/>
              <a:t>‹nr.›</a:t>
            </a:fld>
            <a:endParaRPr lang="da-DK"/>
          </a:p>
        </p:txBody>
      </p:sp>
      <p:sp>
        <p:nvSpPr>
          <p:cNvPr id="7" name="Grafik 47">
            <a:extLst>
              <a:ext uri="{FF2B5EF4-FFF2-40B4-BE49-F238E27FC236}">
                <a16:creationId xmlns:a16="http://schemas.microsoft.com/office/drawing/2014/main" id="{9BB69DAC-C35B-496A-B097-E09D6165DF27}"/>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sp>
        <p:nvSpPr>
          <p:cNvPr id="8" name="Pladsholder til indhold 2">
            <a:extLst>
              <a:ext uri="{FF2B5EF4-FFF2-40B4-BE49-F238E27FC236}">
                <a16:creationId xmlns:a16="http://schemas.microsoft.com/office/drawing/2014/main" id="{4EC5B940-C270-4B7C-A4F3-A30D0E7397B6}"/>
              </a:ext>
            </a:extLst>
          </p:cNvPr>
          <p:cNvSpPr>
            <a:spLocks noGrp="1"/>
          </p:cNvSpPr>
          <p:nvPr>
            <p:ph idx="13"/>
          </p:nvPr>
        </p:nvSpPr>
        <p:spPr>
          <a:xfrm>
            <a:off x="6277475" y="2160000"/>
            <a:ext cx="4836613" cy="3960000"/>
          </a:xfrm>
        </p:spPr>
        <p:txBody>
          <a:bodyPr/>
          <a:lstStyle>
            <a:lvl1pPr>
              <a:defRPr sz="1600"/>
            </a:lvl1pPr>
            <a:lvl2pPr>
              <a:defRPr sz="1600"/>
            </a:lvl2pPr>
            <a:lvl3pPr>
              <a:defRPr sz="16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grpSp>
        <p:nvGrpSpPr>
          <p:cNvPr id="9" name="Gruppe 8">
            <a:extLst>
              <a:ext uri="{FF2B5EF4-FFF2-40B4-BE49-F238E27FC236}">
                <a16:creationId xmlns:a16="http://schemas.microsoft.com/office/drawing/2014/main" id="{269BC3CD-BB3C-4CE7-8A99-FAA7FF450DD6}"/>
              </a:ext>
            </a:extLst>
          </p:cNvPr>
          <p:cNvGrpSpPr>
            <a:grpSpLocks noChangeAspect="1"/>
          </p:cNvGrpSpPr>
          <p:nvPr/>
        </p:nvGrpSpPr>
        <p:grpSpPr>
          <a:xfrm>
            <a:off x="8862730" y="6337816"/>
            <a:ext cx="2248626" cy="180000"/>
            <a:chOff x="6205538" y="3698876"/>
            <a:chExt cx="3906838" cy="312738"/>
          </a:xfrm>
        </p:grpSpPr>
        <p:sp>
          <p:nvSpPr>
            <p:cNvPr id="10" name="Freeform 5">
              <a:extLst>
                <a:ext uri="{FF2B5EF4-FFF2-40B4-BE49-F238E27FC236}">
                  <a16:creationId xmlns:a16="http://schemas.microsoft.com/office/drawing/2014/main" id="{04F60D5A-CCE1-4F3C-B0EA-8AD9BFA19AC1}"/>
                </a:ext>
              </a:extLst>
            </p:cNvPr>
            <p:cNvSpPr>
              <a:spLocks/>
            </p:cNvSpPr>
            <p:nvPr/>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6">
              <a:extLst>
                <a:ext uri="{FF2B5EF4-FFF2-40B4-BE49-F238E27FC236}">
                  <a16:creationId xmlns:a16="http://schemas.microsoft.com/office/drawing/2014/main" id="{C0C2E8D3-2A9D-447D-B602-B56BFD0B93C4}"/>
                </a:ext>
              </a:extLst>
            </p:cNvPr>
            <p:cNvSpPr>
              <a:spLocks noEditPoints="1"/>
            </p:cNvSpPr>
            <p:nvPr/>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7">
              <a:extLst>
                <a:ext uri="{FF2B5EF4-FFF2-40B4-BE49-F238E27FC236}">
                  <a16:creationId xmlns:a16="http://schemas.microsoft.com/office/drawing/2014/main" id="{C57502E0-6B46-4652-B0F5-B8CC166D7A59}"/>
                </a:ext>
              </a:extLst>
            </p:cNvPr>
            <p:cNvSpPr>
              <a:spLocks/>
            </p:cNvSpPr>
            <p:nvPr/>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8">
              <a:extLst>
                <a:ext uri="{FF2B5EF4-FFF2-40B4-BE49-F238E27FC236}">
                  <a16:creationId xmlns:a16="http://schemas.microsoft.com/office/drawing/2014/main" id="{0F6D2014-850C-4280-A249-5AACE44EFE50}"/>
                </a:ext>
              </a:extLst>
            </p:cNvPr>
            <p:cNvSpPr>
              <a:spLocks noEditPoints="1"/>
            </p:cNvSpPr>
            <p:nvPr/>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9">
              <a:extLst>
                <a:ext uri="{FF2B5EF4-FFF2-40B4-BE49-F238E27FC236}">
                  <a16:creationId xmlns:a16="http://schemas.microsoft.com/office/drawing/2014/main" id="{7DB0AEBD-F85D-4F90-ADAD-A40415DE0AAE}"/>
                </a:ext>
              </a:extLst>
            </p:cNvPr>
            <p:cNvSpPr>
              <a:spLocks/>
            </p:cNvSpPr>
            <p:nvPr/>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10">
              <a:extLst>
                <a:ext uri="{FF2B5EF4-FFF2-40B4-BE49-F238E27FC236}">
                  <a16:creationId xmlns:a16="http://schemas.microsoft.com/office/drawing/2014/main" id="{1BB6D687-4CF4-4207-B8A7-257633A4265E}"/>
                </a:ext>
              </a:extLst>
            </p:cNvPr>
            <p:cNvSpPr>
              <a:spLocks noEditPoints="1"/>
            </p:cNvSpPr>
            <p:nvPr/>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11">
              <a:extLst>
                <a:ext uri="{FF2B5EF4-FFF2-40B4-BE49-F238E27FC236}">
                  <a16:creationId xmlns:a16="http://schemas.microsoft.com/office/drawing/2014/main" id="{FD1CBDBA-078B-4203-8CCF-5673DC672F2B}"/>
                </a:ext>
              </a:extLst>
            </p:cNvPr>
            <p:cNvSpPr>
              <a:spLocks/>
            </p:cNvSpPr>
            <p:nvPr/>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2">
              <a:extLst>
                <a:ext uri="{FF2B5EF4-FFF2-40B4-BE49-F238E27FC236}">
                  <a16:creationId xmlns:a16="http://schemas.microsoft.com/office/drawing/2014/main" id="{023B43C9-F005-4375-832C-80F9E890858B}"/>
                </a:ext>
              </a:extLst>
            </p:cNvPr>
            <p:cNvSpPr>
              <a:spLocks noEditPoints="1"/>
            </p:cNvSpPr>
            <p:nvPr/>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3">
              <a:extLst>
                <a:ext uri="{FF2B5EF4-FFF2-40B4-BE49-F238E27FC236}">
                  <a16:creationId xmlns:a16="http://schemas.microsoft.com/office/drawing/2014/main" id="{3CC7A3A2-0185-42B5-B307-D55ADF8ED579}"/>
                </a:ext>
              </a:extLst>
            </p:cNvPr>
            <p:cNvSpPr>
              <a:spLocks noEditPoints="1"/>
            </p:cNvSpPr>
            <p:nvPr/>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4">
              <a:extLst>
                <a:ext uri="{FF2B5EF4-FFF2-40B4-BE49-F238E27FC236}">
                  <a16:creationId xmlns:a16="http://schemas.microsoft.com/office/drawing/2014/main" id="{5799AC47-22A0-4BAB-9151-30204B6E8A1C}"/>
                </a:ext>
              </a:extLst>
            </p:cNvPr>
            <p:cNvSpPr>
              <a:spLocks/>
            </p:cNvSpPr>
            <p:nvPr/>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5">
              <a:extLst>
                <a:ext uri="{FF2B5EF4-FFF2-40B4-BE49-F238E27FC236}">
                  <a16:creationId xmlns:a16="http://schemas.microsoft.com/office/drawing/2014/main" id="{F21527EC-008B-454E-BE69-64F53929544D}"/>
                </a:ext>
              </a:extLst>
            </p:cNvPr>
            <p:cNvSpPr>
              <a:spLocks noEditPoints="1"/>
            </p:cNvSpPr>
            <p:nvPr/>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6">
              <a:extLst>
                <a:ext uri="{FF2B5EF4-FFF2-40B4-BE49-F238E27FC236}">
                  <a16:creationId xmlns:a16="http://schemas.microsoft.com/office/drawing/2014/main" id="{8C32695C-48B6-4FA3-A0EF-648999736C7E}"/>
                </a:ext>
              </a:extLst>
            </p:cNvPr>
            <p:cNvSpPr>
              <a:spLocks/>
            </p:cNvSpPr>
            <p:nvPr/>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7">
              <a:extLst>
                <a:ext uri="{FF2B5EF4-FFF2-40B4-BE49-F238E27FC236}">
                  <a16:creationId xmlns:a16="http://schemas.microsoft.com/office/drawing/2014/main" id="{B26A1624-8C35-424C-9ED9-AFFC80363145}"/>
                </a:ext>
              </a:extLst>
            </p:cNvPr>
            <p:cNvSpPr>
              <a:spLocks noEditPoints="1"/>
            </p:cNvSpPr>
            <p:nvPr/>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8">
              <a:extLst>
                <a:ext uri="{FF2B5EF4-FFF2-40B4-BE49-F238E27FC236}">
                  <a16:creationId xmlns:a16="http://schemas.microsoft.com/office/drawing/2014/main" id="{4A0B2A7B-5285-46B9-9B7B-08F6BC477ABB}"/>
                </a:ext>
              </a:extLst>
            </p:cNvPr>
            <p:cNvSpPr>
              <a:spLocks noEditPoints="1"/>
            </p:cNvSpPr>
            <p:nvPr/>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9">
              <a:extLst>
                <a:ext uri="{FF2B5EF4-FFF2-40B4-BE49-F238E27FC236}">
                  <a16:creationId xmlns:a16="http://schemas.microsoft.com/office/drawing/2014/main" id="{49F48D03-B5BE-41B8-8712-C78A58627C15}"/>
                </a:ext>
              </a:extLst>
            </p:cNvPr>
            <p:cNvSpPr>
              <a:spLocks noEditPoints="1"/>
            </p:cNvSpPr>
            <p:nvPr/>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20">
              <a:extLst>
                <a:ext uri="{FF2B5EF4-FFF2-40B4-BE49-F238E27FC236}">
                  <a16:creationId xmlns:a16="http://schemas.microsoft.com/office/drawing/2014/main" id="{6C8A6B92-8D52-4D28-A658-10B49A824206}"/>
                </a:ext>
              </a:extLst>
            </p:cNvPr>
            <p:cNvSpPr>
              <a:spLocks noEditPoints="1"/>
            </p:cNvSpPr>
            <p:nvPr/>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1">
              <a:extLst>
                <a:ext uri="{FF2B5EF4-FFF2-40B4-BE49-F238E27FC236}">
                  <a16:creationId xmlns:a16="http://schemas.microsoft.com/office/drawing/2014/main" id="{9DC26295-EF25-4D32-8439-D8B05C5944BF}"/>
                </a:ext>
              </a:extLst>
            </p:cNvPr>
            <p:cNvSpPr>
              <a:spLocks noEditPoints="1"/>
            </p:cNvSpPr>
            <p:nvPr/>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2">
              <a:extLst>
                <a:ext uri="{FF2B5EF4-FFF2-40B4-BE49-F238E27FC236}">
                  <a16:creationId xmlns:a16="http://schemas.microsoft.com/office/drawing/2014/main" id="{3B75A10A-5EA0-4451-B8DD-7C9B87284670}"/>
                </a:ext>
              </a:extLst>
            </p:cNvPr>
            <p:cNvSpPr>
              <a:spLocks/>
            </p:cNvSpPr>
            <p:nvPr/>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3">
              <a:extLst>
                <a:ext uri="{FF2B5EF4-FFF2-40B4-BE49-F238E27FC236}">
                  <a16:creationId xmlns:a16="http://schemas.microsoft.com/office/drawing/2014/main" id="{C7994E38-B0EE-4B58-8818-2EE1F0DFBD9F}"/>
                </a:ext>
              </a:extLst>
            </p:cNvPr>
            <p:cNvSpPr>
              <a:spLocks noEditPoints="1"/>
            </p:cNvSpPr>
            <p:nvPr/>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4">
              <a:extLst>
                <a:ext uri="{FF2B5EF4-FFF2-40B4-BE49-F238E27FC236}">
                  <a16:creationId xmlns:a16="http://schemas.microsoft.com/office/drawing/2014/main" id="{2D7B9396-3DE0-46EC-A2F7-71C393F84A7F}"/>
                </a:ext>
              </a:extLst>
            </p:cNvPr>
            <p:cNvSpPr>
              <a:spLocks/>
            </p:cNvSpPr>
            <p:nvPr/>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5">
              <a:extLst>
                <a:ext uri="{FF2B5EF4-FFF2-40B4-BE49-F238E27FC236}">
                  <a16:creationId xmlns:a16="http://schemas.microsoft.com/office/drawing/2014/main" id="{C1401EFB-B9E7-43AD-AAA6-5D1CC622F627}"/>
                </a:ext>
              </a:extLst>
            </p:cNvPr>
            <p:cNvSpPr>
              <a:spLocks noEditPoints="1"/>
            </p:cNvSpPr>
            <p:nvPr/>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6">
              <a:extLst>
                <a:ext uri="{FF2B5EF4-FFF2-40B4-BE49-F238E27FC236}">
                  <a16:creationId xmlns:a16="http://schemas.microsoft.com/office/drawing/2014/main" id="{372B0BF7-2009-43BA-9F06-8BD6EE8B5506}"/>
                </a:ext>
              </a:extLst>
            </p:cNvPr>
            <p:cNvSpPr>
              <a:spLocks noEditPoints="1"/>
            </p:cNvSpPr>
            <p:nvPr/>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7">
              <a:extLst>
                <a:ext uri="{FF2B5EF4-FFF2-40B4-BE49-F238E27FC236}">
                  <a16:creationId xmlns:a16="http://schemas.microsoft.com/office/drawing/2014/main" id="{C10B1AF8-CE43-41B0-B540-7D38DFA7F602}"/>
                </a:ext>
              </a:extLst>
            </p:cNvPr>
            <p:cNvSpPr>
              <a:spLocks/>
            </p:cNvSpPr>
            <p:nvPr/>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8">
              <a:extLst>
                <a:ext uri="{FF2B5EF4-FFF2-40B4-BE49-F238E27FC236}">
                  <a16:creationId xmlns:a16="http://schemas.microsoft.com/office/drawing/2014/main" id="{E206AAE2-41F0-4831-B47E-3EE5068BAF11}"/>
                </a:ext>
              </a:extLst>
            </p:cNvPr>
            <p:cNvSpPr>
              <a:spLocks/>
            </p:cNvSpPr>
            <p:nvPr/>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9">
              <a:extLst>
                <a:ext uri="{FF2B5EF4-FFF2-40B4-BE49-F238E27FC236}">
                  <a16:creationId xmlns:a16="http://schemas.microsoft.com/office/drawing/2014/main" id="{F1D99AC4-1E16-4C28-9BF1-F4520F0A4E54}"/>
                </a:ext>
              </a:extLst>
            </p:cNvPr>
            <p:cNvSpPr>
              <a:spLocks noEditPoints="1"/>
            </p:cNvSpPr>
            <p:nvPr/>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30">
              <a:extLst>
                <a:ext uri="{FF2B5EF4-FFF2-40B4-BE49-F238E27FC236}">
                  <a16:creationId xmlns:a16="http://schemas.microsoft.com/office/drawing/2014/main" id="{9A283E33-1167-4CC9-A179-E7640C227C04}"/>
                </a:ext>
              </a:extLst>
            </p:cNvPr>
            <p:cNvSpPr>
              <a:spLocks noEditPoints="1"/>
            </p:cNvSpPr>
            <p:nvPr/>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1">
              <a:extLst>
                <a:ext uri="{FF2B5EF4-FFF2-40B4-BE49-F238E27FC236}">
                  <a16:creationId xmlns:a16="http://schemas.microsoft.com/office/drawing/2014/main" id="{E20F7F6B-1888-48B1-AFCB-A83736D73C3B}"/>
                </a:ext>
              </a:extLst>
            </p:cNvPr>
            <p:cNvSpPr>
              <a:spLocks/>
            </p:cNvSpPr>
            <p:nvPr/>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2">
              <a:extLst>
                <a:ext uri="{FF2B5EF4-FFF2-40B4-BE49-F238E27FC236}">
                  <a16:creationId xmlns:a16="http://schemas.microsoft.com/office/drawing/2014/main" id="{82F29555-5FF0-4446-A6C5-9823AC3E12BF}"/>
                </a:ext>
              </a:extLst>
            </p:cNvPr>
            <p:cNvSpPr>
              <a:spLocks noEditPoints="1"/>
            </p:cNvSpPr>
            <p:nvPr/>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3">
              <a:extLst>
                <a:ext uri="{FF2B5EF4-FFF2-40B4-BE49-F238E27FC236}">
                  <a16:creationId xmlns:a16="http://schemas.microsoft.com/office/drawing/2014/main" id="{3C4EEA2D-0576-4200-BA53-455839A7D35F}"/>
                </a:ext>
              </a:extLst>
            </p:cNvPr>
            <p:cNvSpPr>
              <a:spLocks noEditPoints="1"/>
            </p:cNvSpPr>
            <p:nvPr/>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4">
              <a:extLst>
                <a:ext uri="{FF2B5EF4-FFF2-40B4-BE49-F238E27FC236}">
                  <a16:creationId xmlns:a16="http://schemas.microsoft.com/office/drawing/2014/main" id="{2785A281-0BA3-4688-94B1-C6159CE7D4CD}"/>
                </a:ext>
              </a:extLst>
            </p:cNvPr>
            <p:cNvSpPr>
              <a:spLocks/>
            </p:cNvSpPr>
            <p:nvPr/>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5">
              <a:extLst>
                <a:ext uri="{FF2B5EF4-FFF2-40B4-BE49-F238E27FC236}">
                  <a16:creationId xmlns:a16="http://schemas.microsoft.com/office/drawing/2014/main" id="{51881600-F73F-43F5-B0B2-2E1BD07AFAAB}"/>
                </a:ext>
              </a:extLst>
            </p:cNvPr>
            <p:cNvSpPr>
              <a:spLocks noEditPoints="1"/>
            </p:cNvSpPr>
            <p:nvPr/>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6">
              <a:extLst>
                <a:ext uri="{FF2B5EF4-FFF2-40B4-BE49-F238E27FC236}">
                  <a16:creationId xmlns:a16="http://schemas.microsoft.com/office/drawing/2014/main" id="{33238CE5-C05A-4D6E-BAA6-853358AF11B7}"/>
                </a:ext>
              </a:extLst>
            </p:cNvPr>
            <p:cNvSpPr>
              <a:spLocks/>
            </p:cNvSpPr>
            <p:nvPr/>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7">
              <a:extLst>
                <a:ext uri="{FF2B5EF4-FFF2-40B4-BE49-F238E27FC236}">
                  <a16:creationId xmlns:a16="http://schemas.microsoft.com/office/drawing/2014/main" id="{6E04FDB0-316D-4411-AF67-1DEEDD0BCB50}"/>
                </a:ext>
              </a:extLst>
            </p:cNvPr>
            <p:cNvSpPr>
              <a:spLocks/>
            </p:cNvSpPr>
            <p:nvPr/>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8">
              <a:extLst>
                <a:ext uri="{FF2B5EF4-FFF2-40B4-BE49-F238E27FC236}">
                  <a16:creationId xmlns:a16="http://schemas.microsoft.com/office/drawing/2014/main" id="{09174DE1-1702-4A7C-BF78-A229E7F95EB6}"/>
                </a:ext>
              </a:extLst>
            </p:cNvPr>
            <p:cNvSpPr>
              <a:spLocks/>
            </p:cNvSpPr>
            <p:nvPr/>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9">
              <a:extLst>
                <a:ext uri="{FF2B5EF4-FFF2-40B4-BE49-F238E27FC236}">
                  <a16:creationId xmlns:a16="http://schemas.microsoft.com/office/drawing/2014/main" id="{A9A872D5-9DE1-4095-B9FF-D42D813581F8}"/>
                </a:ext>
              </a:extLst>
            </p:cNvPr>
            <p:cNvSpPr>
              <a:spLocks/>
            </p:cNvSpPr>
            <p:nvPr/>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5" name="Grafik 47">
            <a:extLst>
              <a:ext uri="{FF2B5EF4-FFF2-40B4-BE49-F238E27FC236}">
                <a16:creationId xmlns:a16="http://schemas.microsoft.com/office/drawing/2014/main" id="{BEFBADD8-56C9-4534-A26B-73EA73466FF1}"/>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6" name="Gruppe 45">
            <a:extLst>
              <a:ext uri="{FF2B5EF4-FFF2-40B4-BE49-F238E27FC236}">
                <a16:creationId xmlns:a16="http://schemas.microsoft.com/office/drawing/2014/main" id="{26F726DE-1E44-45D0-9C4C-39ADBFC204CF}"/>
              </a:ext>
            </a:extLst>
          </p:cNvPr>
          <p:cNvGrpSpPr>
            <a:grpSpLocks noChangeAspect="1"/>
          </p:cNvGrpSpPr>
          <p:nvPr userDrawn="1"/>
        </p:nvGrpSpPr>
        <p:grpSpPr>
          <a:xfrm>
            <a:off x="8862730" y="6337816"/>
            <a:ext cx="2248626" cy="180000"/>
            <a:chOff x="6205538" y="3698876"/>
            <a:chExt cx="3906838" cy="312738"/>
          </a:xfrm>
        </p:grpSpPr>
        <p:sp>
          <p:nvSpPr>
            <p:cNvPr id="47" name="Freeform 5">
              <a:extLst>
                <a:ext uri="{FF2B5EF4-FFF2-40B4-BE49-F238E27FC236}">
                  <a16:creationId xmlns:a16="http://schemas.microsoft.com/office/drawing/2014/main" id="{FA454E55-B453-4984-ABB5-DADBC65EA447}"/>
                </a:ext>
              </a:extLst>
            </p:cNvPr>
            <p:cNvSpPr>
              <a:spLocks/>
            </p:cNvSpPr>
            <p:nvPr userDrawn="1"/>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6">
              <a:extLst>
                <a:ext uri="{FF2B5EF4-FFF2-40B4-BE49-F238E27FC236}">
                  <a16:creationId xmlns:a16="http://schemas.microsoft.com/office/drawing/2014/main" id="{0DC7E791-6EE8-4442-BA67-AA3A34D8D41E}"/>
                </a:ext>
              </a:extLst>
            </p:cNvPr>
            <p:cNvSpPr>
              <a:spLocks noEditPoints="1"/>
            </p:cNvSpPr>
            <p:nvPr userDrawn="1"/>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
              <a:extLst>
                <a:ext uri="{FF2B5EF4-FFF2-40B4-BE49-F238E27FC236}">
                  <a16:creationId xmlns:a16="http://schemas.microsoft.com/office/drawing/2014/main" id="{B0BC84DC-B46B-4018-AF25-5D96CAC45D42}"/>
                </a:ext>
              </a:extLst>
            </p:cNvPr>
            <p:cNvSpPr>
              <a:spLocks/>
            </p:cNvSpPr>
            <p:nvPr userDrawn="1"/>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8">
              <a:extLst>
                <a:ext uri="{FF2B5EF4-FFF2-40B4-BE49-F238E27FC236}">
                  <a16:creationId xmlns:a16="http://schemas.microsoft.com/office/drawing/2014/main" id="{A3764415-61B6-4CC2-BA9C-1FE3D1546F9F}"/>
                </a:ext>
              </a:extLst>
            </p:cNvPr>
            <p:cNvSpPr>
              <a:spLocks noEditPoints="1"/>
            </p:cNvSpPr>
            <p:nvPr userDrawn="1"/>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9">
              <a:extLst>
                <a:ext uri="{FF2B5EF4-FFF2-40B4-BE49-F238E27FC236}">
                  <a16:creationId xmlns:a16="http://schemas.microsoft.com/office/drawing/2014/main" id="{1ECE4A04-EC1D-4A93-AA14-F2E53E8FE3B5}"/>
                </a:ext>
              </a:extLst>
            </p:cNvPr>
            <p:cNvSpPr>
              <a:spLocks/>
            </p:cNvSpPr>
            <p:nvPr userDrawn="1"/>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10">
              <a:extLst>
                <a:ext uri="{FF2B5EF4-FFF2-40B4-BE49-F238E27FC236}">
                  <a16:creationId xmlns:a16="http://schemas.microsoft.com/office/drawing/2014/main" id="{5DB26E9A-0EA8-48FC-8C20-4961AF51017C}"/>
                </a:ext>
              </a:extLst>
            </p:cNvPr>
            <p:cNvSpPr>
              <a:spLocks noEditPoints="1"/>
            </p:cNvSpPr>
            <p:nvPr userDrawn="1"/>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1">
              <a:extLst>
                <a:ext uri="{FF2B5EF4-FFF2-40B4-BE49-F238E27FC236}">
                  <a16:creationId xmlns:a16="http://schemas.microsoft.com/office/drawing/2014/main" id="{62844247-6C10-41AB-B3D1-C6915D3731BF}"/>
                </a:ext>
              </a:extLst>
            </p:cNvPr>
            <p:cNvSpPr>
              <a:spLocks/>
            </p:cNvSpPr>
            <p:nvPr userDrawn="1"/>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2">
              <a:extLst>
                <a:ext uri="{FF2B5EF4-FFF2-40B4-BE49-F238E27FC236}">
                  <a16:creationId xmlns:a16="http://schemas.microsoft.com/office/drawing/2014/main" id="{30890B49-67DB-436D-89B5-3D85ECA0AB7A}"/>
                </a:ext>
              </a:extLst>
            </p:cNvPr>
            <p:cNvSpPr>
              <a:spLocks noEditPoints="1"/>
            </p:cNvSpPr>
            <p:nvPr userDrawn="1"/>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3">
              <a:extLst>
                <a:ext uri="{FF2B5EF4-FFF2-40B4-BE49-F238E27FC236}">
                  <a16:creationId xmlns:a16="http://schemas.microsoft.com/office/drawing/2014/main" id="{D9889BA7-7BF6-40FF-8DAB-C3B684E29EA5}"/>
                </a:ext>
              </a:extLst>
            </p:cNvPr>
            <p:cNvSpPr>
              <a:spLocks noEditPoints="1"/>
            </p:cNvSpPr>
            <p:nvPr userDrawn="1"/>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4">
              <a:extLst>
                <a:ext uri="{FF2B5EF4-FFF2-40B4-BE49-F238E27FC236}">
                  <a16:creationId xmlns:a16="http://schemas.microsoft.com/office/drawing/2014/main" id="{C9106688-44D3-4E5C-81B7-A4BB6F90E52A}"/>
                </a:ext>
              </a:extLst>
            </p:cNvPr>
            <p:cNvSpPr>
              <a:spLocks/>
            </p:cNvSpPr>
            <p:nvPr userDrawn="1"/>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5">
              <a:extLst>
                <a:ext uri="{FF2B5EF4-FFF2-40B4-BE49-F238E27FC236}">
                  <a16:creationId xmlns:a16="http://schemas.microsoft.com/office/drawing/2014/main" id="{5976B7B2-88D1-49FD-946A-7A18C241D099}"/>
                </a:ext>
              </a:extLst>
            </p:cNvPr>
            <p:cNvSpPr>
              <a:spLocks noEditPoints="1"/>
            </p:cNvSpPr>
            <p:nvPr userDrawn="1"/>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6">
              <a:extLst>
                <a:ext uri="{FF2B5EF4-FFF2-40B4-BE49-F238E27FC236}">
                  <a16:creationId xmlns:a16="http://schemas.microsoft.com/office/drawing/2014/main" id="{6EB90635-D6FC-4FE5-8315-A2119686E1CB}"/>
                </a:ext>
              </a:extLst>
            </p:cNvPr>
            <p:cNvSpPr>
              <a:spLocks/>
            </p:cNvSpPr>
            <p:nvPr userDrawn="1"/>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7">
              <a:extLst>
                <a:ext uri="{FF2B5EF4-FFF2-40B4-BE49-F238E27FC236}">
                  <a16:creationId xmlns:a16="http://schemas.microsoft.com/office/drawing/2014/main" id="{9547D185-D2D6-4C21-92BA-CD1AA672F613}"/>
                </a:ext>
              </a:extLst>
            </p:cNvPr>
            <p:cNvSpPr>
              <a:spLocks noEditPoints="1"/>
            </p:cNvSpPr>
            <p:nvPr userDrawn="1"/>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8">
              <a:extLst>
                <a:ext uri="{FF2B5EF4-FFF2-40B4-BE49-F238E27FC236}">
                  <a16:creationId xmlns:a16="http://schemas.microsoft.com/office/drawing/2014/main" id="{058D89AA-B7D6-4992-B5C3-10BE8157ECD3}"/>
                </a:ext>
              </a:extLst>
            </p:cNvPr>
            <p:cNvSpPr>
              <a:spLocks noEditPoints="1"/>
            </p:cNvSpPr>
            <p:nvPr userDrawn="1"/>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9">
              <a:extLst>
                <a:ext uri="{FF2B5EF4-FFF2-40B4-BE49-F238E27FC236}">
                  <a16:creationId xmlns:a16="http://schemas.microsoft.com/office/drawing/2014/main" id="{CB008240-F121-4EFB-B246-896447EF3ED8}"/>
                </a:ext>
              </a:extLst>
            </p:cNvPr>
            <p:cNvSpPr>
              <a:spLocks noEditPoints="1"/>
            </p:cNvSpPr>
            <p:nvPr userDrawn="1"/>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20">
              <a:extLst>
                <a:ext uri="{FF2B5EF4-FFF2-40B4-BE49-F238E27FC236}">
                  <a16:creationId xmlns:a16="http://schemas.microsoft.com/office/drawing/2014/main" id="{11DF3975-0F7E-423A-9295-F0E5B802F7CF}"/>
                </a:ext>
              </a:extLst>
            </p:cNvPr>
            <p:cNvSpPr>
              <a:spLocks noEditPoints="1"/>
            </p:cNvSpPr>
            <p:nvPr userDrawn="1"/>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1">
              <a:extLst>
                <a:ext uri="{FF2B5EF4-FFF2-40B4-BE49-F238E27FC236}">
                  <a16:creationId xmlns:a16="http://schemas.microsoft.com/office/drawing/2014/main" id="{00926C7B-A79C-4F7C-8C38-84EF54F5CA52}"/>
                </a:ext>
              </a:extLst>
            </p:cNvPr>
            <p:cNvSpPr>
              <a:spLocks noEditPoints="1"/>
            </p:cNvSpPr>
            <p:nvPr userDrawn="1"/>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2">
              <a:extLst>
                <a:ext uri="{FF2B5EF4-FFF2-40B4-BE49-F238E27FC236}">
                  <a16:creationId xmlns:a16="http://schemas.microsoft.com/office/drawing/2014/main" id="{D501A653-7B49-49DB-BD60-DBB198CBCD85}"/>
                </a:ext>
              </a:extLst>
            </p:cNvPr>
            <p:cNvSpPr>
              <a:spLocks/>
            </p:cNvSpPr>
            <p:nvPr userDrawn="1"/>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3">
              <a:extLst>
                <a:ext uri="{FF2B5EF4-FFF2-40B4-BE49-F238E27FC236}">
                  <a16:creationId xmlns:a16="http://schemas.microsoft.com/office/drawing/2014/main" id="{31CBC8FA-63BF-46CB-8AA7-E1D77BDC7DB5}"/>
                </a:ext>
              </a:extLst>
            </p:cNvPr>
            <p:cNvSpPr>
              <a:spLocks noEditPoints="1"/>
            </p:cNvSpPr>
            <p:nvPr userDrawn="1"/>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4">
              <a:extLst>
                <a:ext uri="{FF2B5EF4-FFF2-40B4-BE49-F238E27FC236}">
                  <a16:creationId xmlns:a16="http://schemas.microsoft.com/office/drawing/2014/main" id="{89DA1839-C9BC-4D38-B2A7-26076A8D88D1}"/>
                </a:ext>
              </a:extLst>
            </p:cNvPr>
            <p:cNvSpPr>
              <a:spLocks/>
            </p:cNvSpPr>
            <p:nvPr userDrawn="1"/>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5">
              <a:extLst>
                <a:ext uri="{FF2B5EF4-FFF2-40B4-BE49-F238E27FC236}">
                  <a16:creationId xmlns:a16="http://schemas.microsoft.com/office/drawing/2014/main" id="{DBEE9DD0-020D-47AD-A863-BDDE26745424}"/>
                </a:ext>
              </a:extLst>
            </p:cNvPr>
            <p:cNvSpPr>
              <a:spLocks noEditPoints="1"/>
            </p:cNvSpPr>
            <p:nvPr userDrawn="1"/>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6">
              <a:extLst>
                <a:ext uri="{FF2B5EF4-FFF2-40B4-BE49-F238E27FC236}">
                  <a16:creationId xmlns:a16="http://schemas.microsoft.com/office/drawing/2014/main" id="{C5BD44A8-87E1-431B-A832-B88AD2EF0CA1}"/>
                </a:ext>
              </a:extLst>
            </p:cNvPr>
            <p:cNvSpPr>
              <a:spLocks noEditPoints="1"/>
            </p:cNvSpPr>
            <p:nvPr userDrawn="1"/>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7">
              <a:extLst>
                <a:ext uri="{FF2B5EF4-FFF2-40B4-BE49-F238E27FC236}">
                  <a16:creationId xmlns:a16="http://schemas.microsoft.com/office/drawing/2014/main" id="{26334DCD-948E-496E-880B-AD3E05A5940A}"/>
                </a:ext>
              </a:extLst>
            </p:cNvPr>
            <p:cNvSpPr>
              <a:spLocks/>
            </p:cNvSpPr>
            <p:nvPr userDrawn="1"/>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8">
              <a:extLst>
                <a:ext uri="{FF2B5EF4-FFF2-40B4-BE49-F238E27FC236}">
                  <a16:creationId xmlns:a16="http://schemas.microsoft.com/office/drawing/2014/main" id="{81AA08A1-9E97-433F-BA82-3DD4EF92EDE1}"/>
                </a:ext>
              </a:extLst>
            </p:cNvPr>
            <p:cNvSpPr>
              <a:spLocks/>
            </p:cNvSpPr>
            <p:nvPr userDrawn="1"/>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9">
              <a:extLst>
                <a:ext uri="{FF2B5EF4-FFF2-40B4-BE49-F238E27FC236}">
                  <a16:creationId xmlns:a16="http://schemas.microsoft.com/office/drawing/2014/main" id="{48D0EF70-76A8-483C-9C2C-370037987C73}"/>
                </a:ext>
              </a:extLst>
            </p:cNvPr>
            <p:cNvSpPr>
              <a:spLocks noEditPoints="1"/>
            </p:cNvSpPr>
            <p:nvPr userDrawn="1"/>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30">
              <a:extLst>
                <a:ext uri="{FF2B5EF4-FFF2-40B4-BE49-F238E27FC236}">
                  <a16:creationId xmlns:a16="http://schemas.microsoft.com/office/drawing/2014/main" id="{7EBA59CA-0E29-409C-9940-AF45BFDFBFDE}"/>
                </a:ext>
              </a:extLst>
            </p:cNvPr>
            <p:cNvSpPr>
              <a:spLocks noEditPoints="1"/>
            </p:cNvSpPr>
            <p:nvPr userDrawn="1"/>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1">
              <a:extLst>
                <a:ext uri="{FF2B5EF4-FFF2-40B4-BE49-F238E27FC236}">
                  <a16:creationId xmlns:a16="http://schemas.microsoft.com/office/drawing/2014/main" id="{3B439E47-FF12-44EC-B7E5-09B552CE9D03}"/>
                </a:ext>
              </a:extLst>
            </p:cNvPr>
            <p:cNvSpPr>
              <a:spLocks/>
            </p:cNvSpPr>
            <p:nvPr userDrawn="1"/>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2">
              <a:extLst>
                <a:ext uri="{FF2B5EF4-FFF2-40B4-BE49-F238E27FC236}">
                  <a16:creationId xmlns:a16="http://schemas.microsoft.com/office/drawing/2014/main" id="{DE0CE9F8-48FC-467F-9FB4-50F800229DDC}"/>
                </a:ext>
              </a:extLst>
            </p:cNvPr>
            <p:cNvSpPr>
              <a:spLocks noEditPoints="1"/>
            </p:cNvSpPr>
            <p:nvPr userDrawn="1"/>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3">
              <a:extLst>
                <a:ext uri="{FF2B5EF4-FFF2-40B4-BE49-F238E27FC236}">
                  <a16:creationId xmlns:a16="http://schemas.microsoft.com/office/drawing/2014/main" id="{1B0E9B1A-7E39-44BA-B5EB-33D3A0D59B93}"/>
                </a:ext>
              </a:extLst>
            </p:cNvPr>
            <p:cNvSpPr>
              <a:spLocks noEditPoints="1"/>
            </p:cNvSpPr>
            <p:nvPr userDrawn="1"/>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4">
              <a:extLst>
                <a:ext uri="{FF2B5EF4-FFF2-40B4-BE49-F238E27FC236}">
                  <a16:creationId xmlns:a16="http://schemas.microsoft.com/office/drawing/2014/main" id="{1C086139-E7A5-486B-BF39-D555EECF98AD}"/>
                </a:ext>
              </a:extLst>
            </p:cNvPr>
            <p:cNvSpPr>
              <a:spLocks/>
            </p:cNvSpPr>
            <p:nvPr userDrawn="1"/>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5">
              <a:extLst>
                <a:ext uri="{FF2B5EF4-FFF2-40B4-BE49-F238E27FC236}">
                  <a16:creationId xmlns:a16="http://schemas.microsoft.com/office/drawing/2014/main" id="{45AA3BA6-A2ED-40F6-9BA5-5130223090EB}"/>
                </a:ext>
              </a:extLst>
            </p:cNvPr>
            <p:cNvSpPr>
              <a:spLocks noEditPoints="1"/>
            </p:cNvSpPr>
            <p:nvPr userDrawn="1"/>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6">
              <a:extLst>
                <a:ext uri="{FF2B5EF4-FFF2-40B4-BE49-F238E27FC236}">
                  <a16:creationId xmlns:a16="http://schemas.microsoft.com/office/drawing/2014/main" id="{25E42DAC-E8B8-4311-9E85-C5F80616676F}"/>
                </a:ext>
              </a:extLst>
            </p:cNvPr>
            <p:cNvSpPr>
              <a:spLocks/>
            </p:cNvSpPr>
            <p:nvPr userDrawn="1"/>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7">
              <a:extLst>
                <a:ext uri="{FF2B5EF4-FFF2-40B4-BE49-F238E27FC236}">
                  <a16:creationId xmlns:a16="http://schemas.microsoft.com/office/drawing/2014/main" id="{16E259DF-246A-4C82-A9CA-FB7607527023}"/>
                </a:ext>
              </a:extLst>
            </p:cNvPr>
            <p:cNvSpPr>
              <a:spLocks/>
            </p:cNvSpPr>
            <p:nvPr userDrawn="1"/>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8">
              <a:extLst>
                <a:ext uri="{FF2B5EF4-FFF2-40B4-BE49-F238E27FC236}">
                  <a16:creationId xmlns:a16="http://schemas.microsoft.com/office/drawing/2014/main" id="{E8AAC076-4E19-40DA-AB72-B5A7AD725025}"/>
                </a:ext>
              </a:extLst>
            </p:cNvPr>
            <p:cNvSpPr>
              <a:spLocks/>
            </p:cNvSpPr>
            <p:nvPr userDrawn="1"/>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9">
              <a:extLst>
                <a:ext uri="{FF2B5EF4-FFF2-40B4-BE49-F238E27FC236}">
                  <a16:creationId xmlns:a16="http://schemas.microsoft.com/office/drawing/2014/main" id="{B1CAFF63-95DD-46D8-A12A-B8244705ED91}"/>
                </a:ext>
              </a:extLst>
            </p:cNvPr>
            <p:cNvSpPr>
              <a:spLocks/>
            </p:cNvSpPr>
            <p:nvPr userDrawn="1"/>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05577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slide m. dato og oplægsholder">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97DA4777-16FA-4988-9B2E-340D422CCA47}"/>
              </a:ext>
            </a:extLst>
          </p:cNvPr>
          <p:cNvSpPr>
            <a:spLocks noGrp="1"/>
          </p:cNvSpPr>
          <p:nvPr>
            <p:ph type="pic" sz="quarter" idx="13" hasCustomPrompt="1"/>
          </p:nvPr>
        </p:nvSpPr>
        <p:spPr>
          <a:xfrm>
            <a:off x="0" y="0"/>
            <a:ext cx="12192000" cy="6858000"/>
          </a:xfrm>
          <a:solidFill>
            <a:schemeClr val="accent1"/>
          </a:solidFill>
        </p:spPr>
        <p:txBody>
          <a:bodyPr/>
          <a:lstStyle>
            <a:lvl1pPr marL="0" indent="0">
              <a:buNone/>
              <a:defRPr>
                <a:solidFill>
                  <a:schemeClr val="bg1"/>
                </a:solidFill>
              </a:defRPr>
            </a:lvl1pPr>
          </a:lstStyle>
          <a:p>
            <a:r>
              <a:rPr lang="en-US" dirty="0" err="1"/>
              <a:t>Indsæt</a:t>
            </a:r>
            <a:r>
              <a:rPr lang="en-US" dirty="0"/>
              <a:t> </a:t>
            </a:r>
            <a:r>
              <a:rPr lang="en-US" dirty="0" err="1"/>
              <a:t>billede</a:t>
            </a:r>
            <a:endParaRPr lang="da-DK" dirty="0"/>
          </a:p>
        </p:txBody>
      </p:sp>
      <p:sp>
        <p:nvSpPr>
          <p:cNvPr id="15" name="Pladsholder til tekst 14">
            <a:extLst>
              <a:ext uri="{FF2B5EF4-FFF2-40B4-BE49-F238E27FC236}">
                <a16:creationId xmlns:a16="http://schemas.microsoft.com/office/drawing/2014/main" id="{BDA02298-B85B-4C7C-9175-4DAB5231CB10}"/>
              </a:ext>
            </a:extLst>
          </p:cNvPr>
          <p:cNvSpPr>
            <a:spLocks noGrp="1"/>
          </p:cNvSpPr>
          <p:nvPr>
            <p:ph type="body" sz="quarter" idx="14"/>
          </p:nvPr>
        </p:nvSpPr>
        <p:spPr>
          <a:xfrm>
            <a:off x="0" y="3490218"/>
            <a:ext cx="10115550" cy="1983176"/>
          </a:xfrm>
          <a:custGeom>
            <a:avLst/>
            <a:gdLst>
              <a:gd name="connsiteX0" fmla="*/ 0 w 10115550"/>
              <a:gd name="connsiteY0" fmla="*/ 0 h 1979887"/>
              <a:gd name="connsiteX1" fmla="*/ 9125607 w 10115550"/>
              <a:gd name="connsiteY1" fmla="*/ 0 h 1979887"/>
              <a:gd name="connsiteX2" fmla="*/ 10115550 w 10115550"/>
              <a:gd name="connsiteY2" fmla="*/ 989944 h 1979887"/>
              <a:gd name="connsiteX3" fmla="*/ 9125607 w 10115550"/>
              <a:gd name="connsiteY3" fmla="*/ 1979887 h 1979887"/>
              <a:gd name="connsiteX4" fmla="*/ 0 w 10115550"/>
              <a:gd name="connsiteY4" fmla="*/ 1979887 h 1979887"/>
              <a:gd name="connsiteX5" fmla="*/ 0 w 10115550"/>
              <a:gd name="connsiteY5" fmla="*/ 0 h 1979887"/>
              <a:gd name="connsiteX0" fmla="*/ 0 w 10115550"/>
              <a:gd name="connsiteY0" fmla="*/ 0 h 1979887"/>
              <a:gd name="connsiteX1" fmla="*/ 9125607 w 10115550"/>
              <a:gd name="connsiteY1" fmla="*/ 0 h 1979887"/>
              <a:gd name="connsiteX2" fmla="*/ 10115550 w 10115550"/>
              <a:gd name="connsiteY2" fmla="*/ 989944 h 1979887"/>
              <a:gd name="connsiteX3" fmla="*/ 9520312 w 10115550"/>
              <a:gd name="connsiteY3" fmla="*/ 1979887 h 1979887"/>
              <a:gd name="connsiteX4" fmla="*/ 0 w 10115550"/>
              <a:gd name="connsiteY4" fmla="*/ 1979887 h 1979887"/>
              <a:gd name="connsiteX5" fmla="*/ 0 w 10115550"/>
              <a:gd name="connsiteY5" fmla="*/ 0 h 1979887"/>
              <a:gd name="connsiteX0" fmla="*/ 0 w 10115550"/>
              <a:gd name="connsiteY0" fmla="*/ 3289 h 1983176"/>
              <a:gd name="connsiteX1" fmla="*/ 9520312 w 10115550"/>
              <a:gd name="connsiteY1" fmla="*/ 0 h 1983176"/>
              <a:gd name="connsiteX2" fmla="*/ 10115550 w 10115550"/>
              <a:gd name="connsiteY2" fmla="*/ 993233 h 1983176"/>
              <a:gd name="connsiteX3" fmla="*/ 9520312 w 10115550"/>
              <a:gd name="connsiteY3" fmla="*/ 1983176 h 1983176"/>
              <a:gd name="connsiteX4" fmla="*/ 0 w 10115550"/>
              <a:gd name="connsiteY4" fmla="*/ 1983176 h 1983176"/>
              <a:gd name="connsiteX5" fmla="*/ 0 w 10115550"/>
              <a:gd name="connsiteY5" fmla="*/ 3289 h 198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5550" h="1983176">
                <a:moveTo>
                  <a:pt x="0" y="3289"/>
                </a:moveTo>
                <a:lnTo>
                  <a:pt x="9520312" y="0"/>
                </a:lnTo>
                <a:lnTo>
                  <a:pt x="10115550" y="993233"/>
                </a:lnTo>
                <a:lnTo>
                  <a:pt x="9520312" y="1983176"/>
                </a:lnTo>
                <a:lnTo>
                  <a:pt x="0" y="1983176"/>
                </a:lnTo>
                <a:lnTo>
                  <a:pt x="0" y="3289"/>
                </a:lnTo>
                <a:close/>
              </a:path>
            </a:pathLst>
          </a:custGeom>
          <a:solidFill>
            <a:schemeClr val="bg1"/>
          </a:solidFill>
        </p:spPr>
        <p:txBody>
          <a:bodyPr lIns="1062000" tIns="360000" rIns="720000" bIns="360000"/>
          <a:lstStyle>
            <a:lvl1pPr marL="0" indent="0">
              <a:lnSpc>
                <a:spcPts val="4000"/>
              </a:lnSpc>
              <a:spcBef>
                <a:spcPts val="0"/>
              </a:spcBef>
              <a:buNone/>
              <a:defRPr sz="4000" b="1" cap="all" baseline="0">
                <a:solidFill>
                  <a:schemeClr val="accent1"/>
                </a:solidFill>
                <a:latin typeface="+mj-lt"/>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
        <p:nvSpPr>
          <p:cNvPr id="3" name="Undertitel 2">
            <a:extLst>
              <a:ext uri="{FF2B5EF4-FFF2-40B4-BE49-F238E27FC236}">
                <a16:creationId xmlns:a16="http://schemas.microsoft.com/office/drawing/2014/main" id="{970E3166-2E13-4084-BAF2-A46B229195C2}"/>
              </a:ext>
            </a:extLst>
          </p:cNvPr>
          <p:cNvSpPr>
            <a:spLocks noGrp="1"/>
          </p:cNvSpPr>
          <p:nvPr>
            <p:ph type="subTitle" idx="1"/>
          </p:nvPr>
        </p:nvSpPr>
        <p:spPr>
          <a:xfrm>
            <a:off x="1080000" y="4536000"/>
            <a:ext cx="8460000" cy="360000"/>
          </a:xfrm>
        </p:spPr>
        <p:txBody>
          <a:bodyPr/>
          <a:lstStyle>
            <a:lvl1pPr marL="0" indent="0" algn="l">
              <a:lnSpc>
                <a:spcPts val="2800"/>
              </a:lnSpc>
              <a:spcBef>
                <a:spcPts val="0"/>
              </a:spcBef>
              <a:buNone/>
              <a:defRPr sz="2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9" name="Pladsholder til tekst 18">
            <a:extLst>
              <a:ext uri="{FF2B5EF4-FFF2-40B4-BE49-F238E27FC236}">
                <a16:creationId xmlns:a16="http://schemas.microsoft.com/office/drawing/2014/main" id="{8C1C80FA-C6EC-4CDB-B6AF-D727D68D4EA8}"/>
              </a:ext>
            </a:extLst>
          </p:cNvPr>
          <p:cNvSpPr>
            <a:spLocks noGrp="1"/>
          </p:cNvSpPr>
          <p:nvPr>
            <p:ph type="body" sz="quarter" idx="15"/>
          </p:nvPr>
        </p:nvSpPr>
        <p:spPr>
          <a:xfrm>
            <a:off x="10115550" y="4974158"/>
            <a:ext cx="1908000" cy="1051200"/>
          </a:xfrm>
          <a:blipFill>
            <a:blip r:embed="rId2"/>
            <a:stretch>
              <a:fillRect/>
            </a:stretch>
          </a:blipFill>
        </p:spPr>
        <p:txBody>
          <a:bodyPr/>
          <a:lstStyle>
            <a:lvl1pPr marL="0" indent="0">
              <a:buNone/>
              <a:defRPr sz="100">
                <a:solidFill>
                  <a:schemeClr val="accent1"/>
                </a:solidFill>
              </a:defRPr>
            </a:lvl1pPr>
            <a:lvl2pPr marL="144000" indent="0">
              <a:buNone/>
              <a:defRPr/>
            </a:lvl2pPr>
            <a:lvl3pPr marL="288000" indent="0">
              <a:buNone/>
              <a:defRPr/>
            </a:lvl3pPr>
            <a:lvl4pPr marL="432000" indent="0">
              <a:buNone/>
              <a:defRPr/>
            </a:lvl4pPr>
            <a:lvl5pPr marL="576000" indent="0">
              <a:buNone/>
              <a:defRPr/>
            </a:lvl5pPr>
          </a:lstStyle>
          <a:p>
            <a:pPr lvl="0"/>
            <a:r>
              <a:rPr lang="da-DK"/>
              <a:t>Klik for at redigere teksttypografierne i masteren</a:t>
            </a:r>
          </a:p>
        </p:txBody>
      </p:sp>
      <p:sp>
        <p:nvSpPr>
          <p:cNvPr id="4" name="Pladsholder til tekst 3">
            <a:extLst>
              <a:ext uri="{FF2B5EF4-FFF2-40B4-BE49-F238E27FC236}">
                <a16:creationId xmlns:a16="http://schemas.microsoft.com/office/drawing/2014/main" id="{99405EDC-78F1-4CE9-9451-46452EB2AF4A}"/>
              </a:ext>
            </a:extLst>
          </p:cNvPr>
          <p:cNvSpPr>
            <a:spLocks noGrp="1"/>
          </p:cNvSpPr>
          <p:nvPr>
            <p:ph type="body" sz="quarter" idx="16" hasCustomPrompt="1"/>
          </p:nvPr>
        </p:nvSpPr>
        <p:spPr>
          <a:xfrm>
            <a:off x="1076325" y="5040000"/>
            <a:ext cx="1260000" cy="180000"/>
          </a:xfrm>
        </p:spPr>
        <p:txBody>
          <a:bodyPr/>
          <a:lstStyle>
            <a:lvl1pPr marL="0" indent="0">
              <a:buNone/>
              <a:defRPr b="1">
                <a:solidFill>
                  <a:schemeClr val="accent1"/>
                </a:solidFill>
                <a:latin typeface="+mj-lt"/>
              </a:defRPr>
            </a:lvl1pPr>
            <a:lvl2pPr marL="144000" indent="0">
              <a:buNone/>
              <a:defRPr b="1">
                <a:solidFill>
                  <a:schemeClr val="accent1"/>
                </a:solidFill>
                <a:latin typeface="+mj-lt"/>
              </a:defRPr>
            </a:lvl2pPr>
            <a:lvl3pPr marL="288000" indent="0">
              <a:buNone/>
              <a:defRPr b="1">
                <a:solidFill>
                  <a:schemeClr val="accent1"/>
                </a:solidFill>
                <a:latin typeface="+mj-lt"/>
              </a:defRPr>
            </a:lvl3pPr>
            <a:lvl4pPr marL="432000" indent="0">
              <a:buNone/>
              <a:defRPr b="1">
                <a:solidFill>
                  <a:schemeClr val="accent1"/>
                </a:solidFill>
                <a:latin typeface="+mj-lt"/>
              </a:defRPr>
            </a:lvl4pPr>
            <a:lvl5pPr marL="576000" indent="0">
              <a:buNone/>
              <a:defRPr b="1">
                <a:solidFill>
                  <a:schemeClr val="accent1"/>
                </a:solidFill>
                <a:latin typeface="+mj-lt"/>
              </a:defRPr>
            </a:lvl5pPr>
          </a:lstStyle>
          <a:p>
            <a:pPr lvl="0"/>
            <a:r>
              <a:rPr lang="en-US" dirty="0" err="1"/>
              <a:t>Indsæt</a:t>
            </a:r>
            <a:r>
              <a:rPr lang="en-US" dirty="0"/>
              <a:t> </a:t>
            </a:r>
            <a:r>
              <a:rPr lang="en-US" dirty="0" err="1"/>
              <a:t>dato</a:t>
            </a:r>
            <a:endParaRPr lang="da-DK" dirty="0"/>
          </a:p>
        </p:txBody>
      </p:sp>
      <p:sp>
        <p:nvSpPr>
          <p:cNvPr id="9" name="Pladsholder til tekst 3">
            <a:extLst>
              <a:ext uri="{FF2B5EF4-FFF2-40B4-BE49-F238E27FC236}">
                <a16:creationId xmlns:a16="http://schemas.microsoft.com/office/drawing/2014/main" id="{C7FE7F64-5906-47BD-8964-809FE4E4AC0C}"/>
              </a:ext>
            </a:extLst>
          </p:cNvPr>
          <p:cNvSpPr>
            <a:spLocks noGrp="1"/>
          </p:cNvSpPr>
          <p:nvPr>
            <p:ph type="body" sz="quarter" idx="17" hasCustomPrompt="1"/>
          </p:nvPr>
        </p:nvSpPr>
        <p:spPr>
          <a:xfrm>
            <a:off x="2448000" y="5040000"/>
            <a:ext cx="7092000" cy="180000"/>
          </a:xfrm>
        </p:spPr>
        <p:txBody>
          <a:bodyPr/>
          <a:lstStyle>
            <a:lvl1pPr marL="0" indent="0">
              <a:buNone/>
              <a:defRPr b="1">
                <a:solidFill>
                  <a:schemeClr val="accent1"/>
                </a:solidFill>
                <a:latin typeface="+mj-lt"/>
              </a:defRPr>
            </a:lvl1pPr>
            <a:lvl2pPr marL="144000" indent="0">
              <a:buNone/>
              <a:defRPr b="1">
                <a:solidFill>
                  <a:schemeClr val="accent1"/>
                </a:solidFill>
                <a:latin typeface="+mj-lt"/>
              </a:defRPr>
            </a:lvl2pPr>
            <a:lvl3pPr marL="288000" indent="0">
              <a:buNone/>
              <a:defRPr b="1">
                <a:solidFill>
                  <a:schemeClr val="accent1"/>
                </a:solidFill>
                <a:latin typeface="+mj-lt"/>
              </a:defRPr>
            </a:lvl3pPr>
            <a:lvl4pPr marL="432000" indent="0">
              <a:buNone/>
              <a:defRPr b="1">
                <a:solidFill>
                  <a:schemeClr val="accent1"/>
                </a:solidFill>
                <a:latin typeface="+mj-lt"/>
              </a:defRPr>
            </a:lvl4pPr>
            <a:lvl5pPr marL="576000" indent="0">
              <a:buNone/>
              <a:defRPr b="1">
                <a:solidFill>
                  <a:schemeClr val="accent1"/>
                </a:solidFill>
                <a:latin typeface="+mj-lt"/>
              </a:defRPr>
            </a:lvl5pPr>
          </a:lstStyle>
          <a:p>
            <a:pPr lvl="0"/>
            <a:r>
              <a:rPr lang="en-US" dirty="0" err="1"/>
              <a:t>Indsæt</a:t>
            </a:r>
            <a:r>
              <a:rPr lang="en-US" dirty="0"/>
              <a:t> </a:t>
            </a:r>
            <a:r>
              <a:rPr lang="en-US" dirty="0" err="1"/>
              <a:t>oplægsholder</a:t>
            </a:r>
            <a:endParaRPr lang="da-DK" dirty="0"/>
          </a:p>
        </p:txBody>
      </p:sp>
    </p:spTree>
    <p:extLst>
      <p:ext uri="{BB962C8B-B14F-4D97-AF65-F5344CB8AC3E}">
        <p14:creationId xmlns:p14="http://schemas.microsoft.com/office/powerpoint/2010/main" val="301015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og indholdsobjek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F073C-9ED8-4C02-BE6F-2659F7B3F73E}"/>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6EBB3EBA-A9D2-4FEB-A3B1-5AF6C2EFD0FB}"/>
              </a:ext>
            </a:extLst>
          </p:cNvPr>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D056E0EE-BEB6-4B87-907A-0CFB948A5F07}"/>
              </a:ext>
            </a:extLst>
          </p:cNvPr>
          <p:cNvSpPr>
            <a:spLocks noGrp="1"/>
          </p:cNvSpPr>
          <p:nvPr>
            <p:ph type="dt" sz="half" idx="10"/>
          </p:nvPr>
        </p:nvSpPr>
        <p:spPr/>
        <p:txBody>
          <a:bodyPr/>
          <a:lstStyle/>
          <a:p>
            <a:fld id="{29CDEB4C-634E-4BA0-BBCA-4F45A920C9B2}" type="datetime1">
              <a:rPr lang="da-DK" smtClean="0"/>
              <a:t>10-10-2019</a:t>
            </a:fld>
            <a:endParaRPr lang="da-DK"/>
          </a:p>
        </p:txBody>
      </p:sp>
      <p:sp>
        <p:nvSpPr>
          <p:cNvPr id="5" name="Pladsholder til sidefod 4">
            <a:extLst>
              <a:ext uri="{FF2B5EF4-FFF2-40B4-BE49-F238E27FC236}">
                <a16:creationId xmlns:a16="http://schemas.microsoft.com/office/drawing/2014/main" id="{8D27F982-D7E5-4E5D-B904-FC8C09E988CA}"/>
              </a:ext>
            </a:extLst>
          </p:cNvPr>
          <p:cNvSpPr>
            <a:spLocks noGrp="1"/>
          </p:cNvSpPr>
          <p:nvPr>
            <p:ph type="ftr" sz="quarter" idx="11"/>
          </p:nvPr>
        </p:nvSpPr>
        <p:spPr/>
        <p:txBody>
          <a:bodyPr/>
          <a:lstStyle/>
          <a:p>
            <a:r>
              <a:rPr lang="da-DK" dirty="0"/>
              <a:t>Foreningen af Rådgivende Ingeniører</a:t>
            </a:r>
          </a:p>
        </p:txBody>
      </p:sp>
      <p:sp>
        <p:nvSpPr>
          <p:cNvPr id="6" name="Pladsholder til slidenummer 5">
            <a:extLst>
              <a:ext uri="{FF2B5EF4-FFF2-40B4-BE49-F238E27FC236}">
                <a16:creationId xmlns:a16="http://schemas.microsoft.com/office/drawing/2014/main" id="{C1D526DA-3260-4381-A6E6-C067BE7368B8}"/>
              </a:ext>
            </a:extLst>
          </p:cNvPr>
          <p:cNvSpPr>
            <a:spLocks noGrp="1"/>
          </p:cNvSpPr>
          <p:nvPr>
            <p:ph type="sldNum" sz="quarter" idx="12"/>
          </p:nvPr>
        </p:nvSpPr>
        <p:spPr/>
        <p:txBody>
          <a:bodyPr/>
          <a:lstStyle/>
          <a:p>
            <a:fld id="{098C9809-D2C8-4A35-B480-8F90903CF29A}" type="slidenum">
              <a:rPr lang="da-DK" smtClean="0"/>
              <a:t>‹nr.›</a:t>
            </a:fld>
            <a:endParaRPr lang="da-DK"/>
          </a:p>
        </p:txBody>
      </p:sp>
      <p:sp>
        <p:nvSpPr>
          <p:cNvPr id="7" name="Grafik 47">
            <a:extLst>
              <a:ext uri="{FF2B5EF4-FFF2-40B4-BE49-F238E27FC236}">
                <a16:creationId xmlns:a16="http://schemas.microsoft.com/office/drawing/2014/main" id="{9BB69DAC-C35B-496A-B097-E09D6165DF27}"/>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8" name="Gruppe 7">
            <a:extLst>
              <a:ext uri="{FF2B5EF4-FFF2-40B4-BE49-F238E27FC236}">
                <a16:creationId xmlns:a16="http://schemas.microsoft.com/office/drawing/2014/main" id="{D1DBDF8A-FA97-447F-B3C8-094C3DFF008E}"/>
              </a:ext>
            </a:extLst>
          </p:cNvPr>
          <p:cNvGrpSpPr>
            <a:grpSpLocks noChangeAspect="1"/>
          </p:cNvGrpSpPr>
          <p:nvPr/>
        </p:nvGrpSpPr>
        <p:grpSpPr>
          <a:xfrm>
            <a:off x="8862730" y="6337816"/>
            <a:ext cx="2248626" cy="180000"/>
            <a:chOff x="6205538" y="3698876"/>
            <a:chExt cx="3906838" cy="312738"/>
          </a:xfrm>
        </p:grpSpPr>
        <p:sp>
          <p:nvSpPr>
            <p:cNvPr id="9" name="Freeform 5">
              <a:extLst>
                <a:ext uri="{FF2B5EF4-FFF2-40B4-BE49-F238E27FC236}">
                  <a16:creationId xmlns:a16="http://schemas.microsoft.com/office/drawing/2014/main" id="{1D7CD06B-D97A-4106-AC43-C7451E9351FF}"/>
                </a:ext>
              </a:extLst>
            </p:cNvPr>
            <p:cNvSpPr>
              <a:spLocks/>
            </p:cNvSpPr>
            <p:nvPr/>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6">
              <a:extLst>
                <a:ext uri="{FF2B5EF4-FFF2-40B4-BE49-F238E27FC236}">
                  <a16:creationId xmlns:a16="http://schemas.microsoft.com/office/drawing/2014/main" id="{42E8F646-1BE2-47AF-BB24-FD4173D76889}"/>
                </a:ext>
              </a:extLst>
            </p:cNvPr>
            <p:cNvSpPr>
              <a:spLocks noEditPoints="1"/>
            </p:cNvSpPr>
            <p:nvPr/>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7">
              <a:extLst>
                <a:ext uri="{FF2B5EF4-FFF2-40B4-BE49-F238E27FC236}">
                  <a16:creationId xmlns:a16="http://schemas.microsoft.com/office/drawing/2014/main" id="{4EDDA9EA-2F3E-4484-8C3B-BEDE2FBEB497}"/>
                </a:ext>
              </a:extLst>
            </p:cNvPr>
            <p:cNvSpPr>
              <a:spLocks/>
            </p:cNvSpPr>
            <p:nvPr/>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8">
              <a:extLst>
                <a:ext uri="{FF2B5EF4-FFF2-40B4-BE49-F238E27FC236}">
                  <a16:creationId xmlns:a16="http://schemas.microsoft.com/office/drawing/2014/main" id="{99624F17-CAB9-497D-8E23-94AC9392272F}"/>
                </a:ext>
              </a:extLst>
            </p:cNvPr>
            <p:cNvSpPr>
              <a:spLocks noEditPoints="1"/>
            </p:cNvSpPr>
            <p:nvPr/>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9">
              <a:extLst>
                <a:ext uri="{FF2B5EF4-FFF2-40B4-BE49-F238E27FC236}">
                  <a16:creationId xmlns:a16="http://schemas.microsoft.com/office/drawing/2014/main" id="{F96AF75F-CE84-41DA-96EA-65DF8995D185}"/>
                </a:ext>
              </a:extLst>
            </p:cNvPr>
            <p:cNvSpPr>
              <a:spLocks/>
            </p:cNvSpPr>
            <p:nvPr/>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10">
              <a:extLst>
                <a:ext uri="{FF2B5EF4-FFF2-40B4-BE49-F238E27FC236}">
                  <a16:creationId xmlns:a16="http://schemas.microsoft.com/office/drawing/2014/main" id="{BE554713-3A87-468A-A51F-25B6EA6D531D}"/>
                </a:ext>
              </a:extLst>
            </p:cNvPr>
            <p:cNvSpPr>
              <a:spLocks noEditPoints="1"/>
            </p:cNvSpPr>
            <p:nvPr/>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11">
              <a:extLst>
                <a:ext uri="{FF2B5EF4-FFF2-40B4-BE49-F238E27FC236}">
                  <a16:creationId xmlns:a16="http://schemas.microsoft.com/office/drawing/2014/main" id="{4A66EDCA-76A8-4E62-9054-3AAFBC9A1A14}"/>
                </a:ext>
              </a:extLst>
            </p:cNvPr>
            <p:cNvSpPr>
              <a:spLocks/>
            </p:cNvSpPr>
            <p:nvPr/>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12">
              <a:extLst>
                <a:ext uri="{FF2B5EF4-FFF2-40B4-BE49-F238E27FC236}">
                  <a16:creationId xmlns:a16="http://schemas.microsoft.com/office/drawing/2014/main" id="{F6274F5F-42E2-449D-93A7-BC3E99CF382B}"/>
                </a:ext>
              </a:extLst>
            </p:cNvPr>
            <p:cNvSpPr>
              <a:spLocks noEditPoints="1"/>
            </p:cNvSpPr>
            <p:nvPr/>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3">
              <a:extLst>
                <a:ext uri="{FF2B5EF4-FFF2-40B4-BE49-F238E27FC236}">
                  <a16:creationId xmlns:a16="http://schemas.microsoft.com/office/drawing/2014/main" id="{B26285A2-F6AA-45C8-BD15-DFEAB4A94A7D}"/>
                </a:ext>
              </a:extLst>
            </p:cNvPr>
            <p:cNvSpPr>
              <a:spLocks noEditPoints="1"/>
            </p:cNvSpPr>
            <p:nvPr/>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4">
              <a:extLst>
                <a:ext uri="{FF2B5EF4-FFF2-40B4-BE49-F238E27FC236}">
                  <a16:creationId xmlns:a16="http://schemas.microsoft.com/office/drawing/2014/main" id="{FEA09B7A-583A-4726-B024-A3177115DCE4}"/>
                </a:ext>
              </a:extLst>
            </p:cNvPr>
            <p:cNvSpPr>
              <a:spLocks/>
            </p:cNvSpPr>
            <p:nvPr/>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5">
              <a:extLst>
                <a:ext uri="{FF2B5EF4-FFF2-40B4-BE49-F238E27FC236}">
                  <a16:creationId xmlns:a16="http://schemas.microsoft.com/office/drawing/2014/main" id="{F0F9B10B-D0E5-49FB-A965-37419AFF92F5}"/>
                </a:ext>
              </a:extLst>
            </p:cNvPr>
            <p:cNvSpPr>
              <a:spLocks noEditPoints="1"/>
            </p:cNvSpPr>
            <p:nvPr/>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6">
              <a:extLst>
                <a:ext uri="{FF2B5EF4-FFF2-40B4-BE49-F238E27FC236}">
                  <a16:creationId xmlns:a16="http://schemas.microsoft.com/office/drawing/2014/main" id="{DF326619-2A23-4A16-A59E-16E6B830B027}"/>
                </a:ext>
              </a:extLst>
            </p:cNvPr>
            <p:cNvSpPr>
              <a:spLocks/>
            </p:cNvSpPr>
            <p:nvPr/>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7">
              <a:extLst>
                <a:ext uri="{FF2B5EF4-FFF2-40B4-BE49-F238E27FC236}">
                  <a16:creationId xmlns:a16="http://schemas.microsoft.com/office/drawing/2014/main" id="{115E95E7-9A1A-41A0-A9D6-6C1A45AEB7CF}"/>
                </a:ext>
              </a:extLst>
            </p:cNvPr>
            <p:cNvSpPr>
              <a:spLocks noEditPoints="1"/>
            </p:cNvSpPr>
            <p:nvPr/>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8">
              <a:extLst>
                <a:ext uri="{FF2B5EF4-FFF2-40B4-BE49-F238E27FC236}">
                  <a16:creationId xmlns:a16="http://schemas.microsoft.com/office/drawing/2014/main" id="{D5232899-1F56-4EB4-A959-F2934426396F}"/>
                </a:ext>
              </a:extLst>
            </p:cNvPr>
            <p:cNvSpPr>
              <a:spLocks noEditPoints="1"/>
            </p:cNvSpPr>
            <p:nvPr/>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9">
              <a:extLst>
                <a:ext uri="{FF2B5EF4-FFF2-40B4-BE49-F238E27FC236}">
                  <a16:creationId xmlns:a16="http://schemas.microsoft.com/office/drawing/2014/main" id="{22BF4B8C-5256-45B9-B902-D485D828BB96}"/>
                </a:ext>
              </a:extLst>
            </p:cNvPr>
            <p:cNvSpPr>
              <a:spLocks noEditPoints="1"/>
            </p:cNvSpPr>
            <p:nvPr/>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20">
              <a:extLst>
                <a:ext uri="{FF2B5EF4-FFF2-40B4-BE49-F238E27FC236}">
                  <a16:creationId xmlns:a16="http://schemas.microsoft.com/office/drawing/2014/main" id="{3552BB90-C906-40C4-9D28-88CC6D89683C}"/>
                </a:ext>
              </a:extLst>
            </p:cNvPr>
            <p:cNvSpPr>
              <a:spLocks noEditPoints="1"/>
            </p:cNvSpPr>
            <p:nvPr/>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21">
              <a:extLst>
                <a:ext uri="{FF2B5EF4-FFF2-40B4-BE49-F238E27FC236}">
                  <a16:creationId xmlns:a16="http://schemas.microsoft.com/office/drawing/2014/main" id="{EB725AB1-43C6-4E53-867C-996CEAAE2CB3}"/>
                </a:ext>
              </a:extLst>
            </p:cNvPr>
            <p:cNvSpPr>
              <a:spLocks noEditPoints="1"/>
            </p:cNvSpPr>
            <p:nvPr/>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2">
              <a:extLst>
                <a:ext uri="{FF2B5EF4-FFF2-40B4-BE49-F238E27FC236}">
                  <a16:creationId xmlns:a16="http://schemas.microsoft.com/office/drawing/2014/main" id="{4FD9F19B-3BAC-47AE-8298-82F53EDF7930}"/>
                </a:ext>
              </a:extLst>
            </p:cNvPr>
            <p:cNvSpPr>
              <a:spLocks/>
            </p:cNvSpPr>
            <p:nvPr/>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3">
              <a:extLst>
                <a:ext uri="{FF2B5EF4-FFF2-40B4-BE49-F238E27FC236}">
                  <a16:creationId xmlns:a16="http://schemas.microsoft.com/office/drawing/2014/main" id="{DDCCA17F-A610-445C-9B3A-E226971FCAEA}"/>
                </a:ext>
              </a:extLst>
            </p:cNvPr>
            <p:cNvSpPr>
              <a:spLocks noEditPoints="1"/>
            </p:cNvSpPr>
            <p:nvPr/>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4">
              <a:extLst>
                <a:ext uri="{FF2B5EF4-FFF2-40B4-BE49-F238E27FC236}">
                  <a16:creationId xmlns:a16="http://schemas.microsoft.com/office/drawing/2014/main" id="{A56050C8-A86D-473B-AB78-470D60C2522E}"/>
                </a:ext>
              </a:extLst>
            </p:cNvPr>
            <p:cNvSpPr>
              <a:spLocks/>
            </p:cNvSpPr>
            <p:nvPr/>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5">
              <a:extLst>
                <a:ext uri="{FF2B5EF4-FFF2-40B4-BE49-F238E27FC236}">
                  <a16:creationId xmlns:a16="http://schemas.microsoft.com/office/drawing/2014/main" id="{06EEDD5F-5189-45DB-B12C-0E032AD96AE0}"/>
                </a:ext>
              </a:extLst>
            </p:cNvPr>
            <p:cNvSpPr>
              <a:spLocks noEditPoints="1"/>
            </p:cNvSpPr>
            <p:nvPr/>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6">
              <a:extLst>
                <a:ext uri="{FF2B5EF4-FFF2-40B4-BE49-F238E27FC236}">
                  <a16:creationId xmlns:a16="http://schemas.microsoft.com/office/drawing/2014/main" id="{B9E5287B-C023-46BB-B382-38611294F4CA}"/>
                </a:ext>
              </a:extLst>
            </p:cNvPr>
            <p:cNvSpPr>
              <a:spLocks noEditPoints="1"/>
            </p:cNvSpPr>
            <p:nvPr/>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7">
              <a:extLst>
                <a:ext uri="{FF2B5EF4-FFF2-40B4-BE49-F238E27FC236}">
                  <a16:creationId xmlns:a16="http://schemas.microsoft.com/office/drawing/2014/main" id="{85015AAD-BDFD-4BD9-89B4-3C78C99AE496}"/>
                </a:ext>
              </a:extLst>
            </p:cNvPr>
            <p:cNvSpPr>
              <a:spLocks/>
            </p:cNvSpPr>
            <p:nvPr/>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8">
              <a:extLst>
                <a:ext uri="{FF2B5EF4-FFF2-40B4-BE49-F238E27FC236}">
                  <a16:creationId xmlns:a16="http://schemas.microsoft.com/office/drawing/2014/main" id="{2206F1D9-56E1-4F06-B73B-8D36CDABFE79}"/>
                </a:ext>
              </a:extLst>
            </p:cNvPr>
            <p:cNvSpPr>
              <a:spLocks/>
            </p:cNvSpPr>
            <p:nvPr/>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9">
              <a:extLst>
                <a:ext uri="{FF2B5EF4-FFF2-40B4-BE49-F238E27FC236}">
                  <a16:creationId xmlns:a16="http://schemas.microsoft.com/office/drawing/2014/main" id="{57C1FCD5-9693-4A4F-95B8-C28D18329CAF}"/>
                </a:ext>
              </a:extLst>
            </p:cNvPr>
            <p:cNvSpPr>
              <a:spLocks noEditPoints="1"/>
            </p:cNvSpPr>
            <p:nvPr/>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30">
              <a:extLst>
                <a:ext uri="{FF2B5EF4-FFF2-40B4-BE49-F238E27FC236}">
                  <a16:creationId xmlns:a16="http://schemas.microsoft.com/office/drawing/2014/main" id="{1E1DA5E9-893F-4F2B-981D-7FEA4AAA2F20}"/>
                </a:ext>
              </a:extLst>
            </p:cNvPr>
            <p:cNvSpPr>
              <a:spLocks noEditPoints="1"/>
            </p:cNvSpPr>
            <p:nvPr/>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31">
              <a:extLst>
                <a:ext uri="{FF2B5EF4-FFF2-40B4-BE49-F238E27FC236}">
                  <a16:creationId xmlns:a16="http://schemas.microsoft.com/office/drawing/2014/main" id="{D98DF50C-03AB-4E2A-BE4D-C346A8D377A6}"/>
                </a:ext>
              </a:extLst>
            </p:cNvPr>
            <p:cNvSpPr>
              <a:spLocks/>
            </p:cNvSpPr>
            <p:nvPr/>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2">
              <a:extLst>
                <a:ext uri="{FF2B5EF4-FFF2-40B4-BE49-F238E27FC236}">
                  <a16:creationId xmlns:a16="http://schemas.microsoft.com/office/drawing/2014/main" id="{A737297A-FC42-4C0C-8E59-A75A24F24073}"/>
                </a:ext>
              </a:extLst>
            </p:cNvPr>
            <p:cNvSpPr>
              <a:spLocks noEditPoints="1"/>
            </p:cNvSpPr>
            <p:nvPr/>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3">
              <a:extLst>
                <a:ext uri="{FF2B5EF4-FFF2-40B4-BE49-F238E27FC236}">
                  <a16:creationId xmlns:a16="http://schemas.microsoft.com/office/drawing/2014/main" id="{1D75BFB4-39FD-4E15-8AD9-ADA6D604555C}"/>
                </a:ext>
              </a:extLst>
            </p:cNvPr>
            <p:cNvSpPr>
              <a:spLocks noEditPoints="1"/>
            </p:cNvSpPr>
            <p:nvPr/>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4">
              <a:extLst>
                <a:ext uri="{FF2B5EF4-FFF2-40B4-BE49-F238E27FC236}">
                  <a16:creationId xmlns:a16="http://schemas.microsoft.com/office/drawing/2014/main" id="{2C971A41-8D40-40EB-B890-4B9C74F3A85D}"/>
                </a:ext>
              </a:extLst>
            </p:cNvPr>
            <p:cNvSpPr>
              <a:spLocks/>
            </p:cNvSpPr>
            <p:nvPr/>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5">
              <a:extLst>
                <a:ext uri="{FF2B5EF4-FFF2-40B4-BE49-F238E27FC236}">
                  <a16:creationId xmlns:a16="http://schemas.microsoft.com/office/drawing/2014/main" id="{F7E4521D-ECB1-402F-98B3-7612BD06E82D}"/>
                </a:ext>
              </a:extLst>
            </p:cNvPr>
            <p:cNvSpPr>
              <a:spLocks noEditPoints="1"/>
            </p:cNvSpPr>
            <p:nvPr/>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6">
              <a:extLst>
                <a:ext uri="{FF2B5EF4-FFF2-40B4-BE49-F238E27FC236}">
                  <a16:creationId xmlns:a16="http://schemas.microsoft.com/office/drawing/2014/main" id="{7493AB39-C02F-441B-B372-599A0294775E}"/>
                </a:ext>
              </a:extLst>
            </p:cNvPr>
            <p:cNvSpPr>
              <a:spLocks/>
            </p:cNvSpPr>
            <p:nvPr/>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7">
              <a:extLst>
                <a:ext uri="{FF2B5EF4-FFF2-40B4-BE49-F238E27FC236}">
                  <a16:creationId xmlns:a16="http://schemas.microsoft.com/office/drawing/2014/main" id="{90EA4362-9D90-4029-91A8-50B90AF11077}"/>
                </a:ext>
              </a:extLst>
            </p:cNvPr>
            <p:cNvSpPr>
              <a:spLocks/>
            </p:cNvSpPr>
            <p:nvPr/>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8">
              <a:extLst>
                <a:ext uri="{FF2B5EF4-FFF2-40B4-BE49-F238E27FC236}">
                  <a16:creationId xmlns:a16="http://schemas.microsoft.com/office/drawing/2014/main" id="{3991BB6C-809C-44DE-BF29-C864559260EA}"/>
                </a:ext>
              </a:extLst>
            </p:cNvPr>
            <p:cNvSpPr>
              <a:spLocks/>
            </p:cNvSpPr>
            <p:nvPr/>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9">
              <a:extLst>
                <a:ext uri="{FF2B5EF4-FFF2-40B4-BE49-F238E27FC236}">
                  <a16:creationId xmlns:a16="http://schemas.microsoft.com/office/drawing/2014/main" id="{B1D91A58-CEAB-433A-A333-0C414944FB8A}"/>
                </a:ext>
              </a:extLst>
            </p:cNvPr>
            <p:cNvSpPr>
              <a:spLocks/>
            </p:cNvSpPr>
            <p:nvPr/>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4" name="Grafik 47">
            <a:extLst>
              <a:ext uri="{FF2B5EF4-FFF2-40B4-BE49-F238E27FC236}">
                <a16:creationId xmlns:a16="http://schemas.microsoft.com/office/drawing/2014/main" id="{DDAD44E6-78E1-444F-B7A5-DE18AA4091AB}"/>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5" name="Gruppe 44">
            <a:extLst>
              <a:ext uri="{FF2B5EF4-FFF2-40B4-BE49-F238E27FC236}">
                <a16:creationId xmlns:a16="http://schemas.microsoft.com/office/drawing/2014/main" id="{AEAA6E65-12E9-45E4-9072-8E0990C4F9A7}"/>
              </a:ext>
            </a:extLst>
          </p:cNvPr>
          <p:cNvGrpSpPr>
            <a:grpSpLocks noChangeAspect="1"/>
          </p:cNvGrpSpPr>
          <p:nvPr userDrawn="1"/>
        </p:nvGrpSpPr>
        <p:grpSpPr>
          <a:xfrm>
            <a:off x="8862730" y="6337816"/>
            <a:ext cx="2248626" cy="180000"/>
            <a:chOff x="6205538" y="3698876"/>
            <a:chExt cx="3906838" cy="312738"/>
          </a:xfrm>
        </p:grpSpPr>
        <p:sp>
          <p:nvSpPr>
            <p:cNvPr id="46" name="Freeform 5">
              <a:extLst>
                <a:ext uri="{FF2B5EF4-FFF2-40B4-BE49-F238E27FC236}">
                  <a16:creationId xmlns:a16="http://schemas.microsoft.com/office/drawing/2014/main" id="{24EB08F4-9244-45FE-823D-94C14D1FFE88}"/>
                </a:ext>
              </a:extLst>
            </p:cNvPr>
            <p:cNvSpPr>
              <a:spLocks/>
            </p:cNvSpPr>
            <p:nvPr userDrawn="1"/>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
              <a:extLst>
                <a:ext uri="{FF2B5EF4-FFF2-40B4-BE49-F238E27FC236}">
                  <a16:creationId xmlns:a16="http://schemas.microsoft.com/office/drawing/2014/main" id="{F3D26A2F-8486-46AD-96CF-54747855C747}"/>
                </a:ext>
              </a:extLst>
            </p:cNvPr>
            <p:cNvSpPr>
              <a:spLocks noEditPoints="1"/>
            </p:cNvSpPr>
            <p:nvPr userDrawn="1"/>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
              <a:extLst>
                <a:ext uri="{FF2B5EF4-FFF2-40B4-BE49-F238E27FC236}">
                  <a16:creationId xmlns:a16="http://schemas.microsoft.com/office/drawing/2014/main" id="{D8D6A41A-FB65-4673-8DBB-D5C10DE54320}"/>
                </a:ext>
              </a:extLst>
            </p:cNvPr>
            <p:cNvSpPr>
              <a:spLocks/>
            </p:cNvSpPr>
            <p:nvPr userDrawn="1"/>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8">
              <a:extLst>
                <a:ext uri="{FF2B5EF4-FFF2-40B4-BE49-F238E27FC236}">
                  <a16:creationId xmlns:a16="http://schemas.microsoft.com/office/drawing/2014/main" id="{D982438B-23DB-4B22-BA6B-5C373F6A634C}"/>
                </a:ext>
              </a:extLst>
            </p:cNvPr>
            <p:cNvSpPr>
              <a:spLocks noEditPoints="1"/>
            </p:cNvSpPr>
            <p:nvPr userDrawn="1"/>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9">
              <a:extLst>
                <a:ext uri="{FF2B5EF4-FFF2-40B4-BE49-F238E27FC236}">
                  <a16:creationId xmlns:a16="http://schemas.microsoft.com/office/drawing/2014/main" id="{7A58EF2F-01C7-45DF-A807-497EB42ED4D2}"/>
                </a:ext>
              </a:extLst>
            </p:cNvPr>
            <p:cNvSpPr>
              <a:spLocks/>
            </p:cNvSpPr>
            <p:nvPr userDrawn="1"/>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10">
              <a:extLst>
                <a:ext uri="{FF2B5EF4-FFF2-40B4-BE49-F238E27FC236}">
                  <a16:creationId xmlns:a16="http://schemas.microsoft.com/office/drawing/2014/main" id="{7026F6C5-63DF-4414-A99C-468ABE679E7E}"/>
                </a:ext>
              </a:extLst>
            </p:cNvPr>
            <p:cNvSpPr>
              <a:spLocks noEditPoints="1"/>
            </p:cNvSpPr>
            <p:nvPr userDrawn="1"/>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11">
              <a:extLst>
                <a:ext uri="{FF2B5EF4-FFF2-40B4-BE49-F238E27FC236}">
                  <a16:creationId xmlns:a16="http://schemas.microsoft.com/office/drawing/2014/main" id="{3D210FC0-C7CF-4558-8165-253B842EFEE8}"/>
                </a:ext>
              </a:extLst>
            </p:cNvPr>
            <p:cNvSpPr>
              <a:spLocks/>
            </p:cNvSpPr>
            <p:nvPr userDrawn="1"/>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2">
              <a:extLst>
                <a:ext uri="{FF2B5EF4-FFF2-40B4-BE49-F238E27FC236}">
                  <a16:creationId xmlns:a16="http://schemas.microsoft.com/office/drawing/2014/main" id="{97601718-3E29-4855-89A8-C88B5A1EA978}"/>
                </a:ext>
              </a:extLst>
            </p:cNvPr>
            <p:cNvSpPr>
              <a:spLocks noEditPoints="1"/>
            </p:cNvSpPr>
            <p:nvPr userDrawn="1"/>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3">
              <a:extLst>
                <a:ext uri="{FF2B5EF4-FFF2-40B4-BE49-F238E27FC236}">
                  <a16:creationId xmlns:a16="http://schemas.microsoft.com/office/drawing/2014/main" id="{63D46541-FEBE-4DA5-9ACA-79328F04BB2B}"/>
                </a:ext>
              </a:extLst>
            </p:cNvPr>
            <p:cNvSpPr>
              <a:spLocks noEditPoints="1"/>
            </p:cNvSpPr>
            <p:nvPr userDrawn="1"/>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4">
              <a:extLst>
                <a:ext uri="{FF2B5EF4-FFF2-40B4-BE49-F238E27FC236}">
                  <a16:creationId xmlns:a16="http://schemas.microsoft.com/office/drawing/2014/main" id="{4600D863-3187-4472-B004-8AA643A49D9F}"/>
                </a:ext>
              </a:extLst>
            </p:cNvPr>
            <p:cNvSpPr>
              <a:spLocks/>
            </p:cNvSpPr>
            <p:nvPr userDrawn="1"/>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5">
              <a:extLst>
                <a:ext uri="{FF2B5EF4-FFF2-40B4-BE49-F238E27FC236}">
                  <a16:creationId xmlns:a16="http://schemas.microsoft.com/office/drawing/2014/main" id="{88724652-D63E-4CC9-B247-9F8B192FAB4D}"/>
                </a:ext>
              </a:extLst>
            </p:cNvPr>
            <p:cNvSpPr>
              <a:spLocks noEditPoints="1"/>
            </p:cNvSpPr>
            <p:nvPr userDrawn="1"/>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6">
              <a:extLst>
                <a:ext uri="{FF2B5EF4-FFF2-40B4-BE49-F238E27FC236}">
                  <a16:creationId xmlns:a16="http://schemas.microsoft.com/office/drawing/2014/main" id="{7425813C-96D3-45B3-9025-6884C1F67627}"/>
                </a:ext>
              </a:extLst>
            </p:cNvPr>
            <p:cNvSpPr>
              <a:spLocks/>
            </p:cNvSpPr>
            <p:nvPr userDrawn="1"/>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7">
              <a:extLst>
                <a:ext uri="{FF2B5EF4-FFF2-40B4-BE49-F238E27FC236}">
                  <a16:creationId xmlns:a16="http://schemas.microsoft.com/office/drawing/2014/main" id="{A790FCD7-9573-4D34-AEE6-16BDE26F5AF1}"/>
                </a:ext>
              </a:extLst>
            </p:cNvPr>
            <p:cNvSpPr>
              <a:spLocks noEditPoints="1"/>
            </p:cNvSpPr>
            <p:nvPr userDrawn="1"/>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8">
              <a:extLst>
                <a:ext uri="{FF2B5EF4-FFF2-40B4-BE49-F238E27FC236}">
                  <a16:creationId xmlns:a16="http://schemas.microsoft.com/office/drawing/2014/main" id="{13F7E3A0-F0C7-4D99-9901-395DA89B0512}"/>
                </a:ext>
              </a:extLst>
            </p:cNvPr>
            <p:cNvSpPr>
              <a:spLocks noEditPoints="1"/>
            </p:cNvSpPr>
            <p:nvPr userDrawn="1"/>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9">
              <a:extLst>
                <a:ext uri="{FF2B5EF4-FFF2-40B4-BE49-F238E27FC236}">
                  <a16:creationId xmlns:a16="http://schemas.microsoft.com/office/drawing/2014/main" id="{0FDDCAB4-9097-4B43-8007-96A5F16E8B13}"/>
                </a:ext>
              </a:extLst>
            </p:cNvPr>
            <p:cNvSpPr>
              <a:spLocks noEditPoints="1"/>
            </p:cNvSpPr>
            <p:nvPr userDrawn="1"/>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20">
              <a:extLst>
                <a:ext uri="{FF2B5EF4-FFF2-40B4-BE49-F238E27FC236}">
                  <a16:creationId xmlns:a16="http://schemas.microsoft.com/office/drawing/2014/main" id="{74762509-5719-46E7-A62B-EA157232E53E}"/>
                </a:ext>
              </a:extLst>
            </p:cNvPr>
            <p:cNvSpPr>
              <a:spLocks noEditPoints="1"/>
            </p:cNvSpPr>
            <p:nvPr userDrawn="1"/>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21">
              <a:extLst>
                <a:ext uri="{FF2B5EF4-FFF2-40B4-BE49-F238E27FC236}">
                  <a16:creationId xmlns:a16="http://schemas.microsoft.com/office/drawing/2014/main" id="{ED469BAA-265E-4FFC-AE7D-BCDD9C4DA278}"/>
                </a:ext>
              </a:extLst>
            </p:cNvPr>
            <p:cNvSpPr>
              <a:spLocks noEditPoints="1"/>
            </p:cNvSpPr>
            <p:nvPr userDrawn="1"/>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2">
              <a:extLst>
                <a:ext uri="{FF2B5EF4-FFF2-40B4-BE49-F238E27FC236}">
                  <a16:creationId xmlns:a16="http://schemas.microsoft.com/office/drawing/2014/main" id="{E0E576A7-0660-4922-982A-EDB8F7A44853}"/>
                </a:ext>
              </a:extLst>
            </p:cNvPr>
            <p:cNvSpPr>
              <a:spLocks/>
            </p:cNvSpPr>
            <p:nvPr userDrawn="1"/>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3">
              <a:extLst>
                <a:ext uri="{FF2B5EF4-FFF2-40B4-BE49-F238E27FC236}">
                  <a16:creationId xmlns:a16="http://schemas.microsoft.com/office/drawing/2014/main" id="{49E685AB-A28C-4B7A-9E87-66CC85FB833F}"/>
                </a:ext>
              </a:extLst>
            </p:cNvPr>
            <p:cNvSpPr>
              <a:spLocks noEditPoints="1"/>
            </p:cNvSpPr>
            <p:nvPr userDrawn="1"/>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4">
              <a:extLst>
                <a:ext uri="{FF2B5EF4-FFF2-40B4-BE49-F238E27FC236}">
                  <a16:creationId xmlns:a16="http://schemas.microsoft.com/office/drawing/2014/main" id="{C08BF5E8-53CA-4917-990C-CAFAFA0BD03D}"/>
                </a:ext>
              </a:extLst>
            </p:cNvPr>
            <p:cNvSpPr>
              <a:spLocks/>
            </p:cNvSpPr>
            <p:nvPr userDrawn="1"/>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5">
              <a:extLst>
                <a:ext uri="{FF2B5EF4-FFF2-40B4-BE49-F238E27FC236}">
                  <a16:creationId xmlns:a16="http://schemas.microsoft.com/office/drawing/2014/main" id="{D797D9C7-D70B-4871-86CC-5F14E2718CF5}"/>
                </a:ext>
              </a:extLst>
            </p:cNvPr>
            <p:cNvSpPr>
              <a:spLocks noEditPoints="1"/>
            </p:cNvSpPr>
            <p:nvPr userDrawn="1"/>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6">
              <a:extLst>
                <a:ext uri="{FF2B5EF4-FFF2-40B4-BE49-F238E27FC236}">
                  <a16:creationId xmlns:a16="http://schemas.microsoft.com/office/drawing/2014/main" id="{D3CD65E6-C10C-46DB-A68B-9708A29C5ED6}"/>
                </a:ext>
              </a:extLst>
            </p:cNvPr>
            <p:cNvSpPr>
              <a:spLocks noEditPoints="1"/>
            </p:cNvSpPr>
            <p:nvPr userDrawn="1"/>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7">
              <a:extLst>
                <a:ext uri="{FF2B5EF4-FFF2-40B4-BE49-F238E27FC236}">
                  <a16:creationId xmlns:a16="http://schemas.microsoft.com/office/drawing/2014/main" id="{A7080FD0-E86E-445E-BA96-47EB1C881E5D}"/>
                </a:ext>
              </a:extLst>
            </p:cNvPr>
            <p:cNvSpPr>
              <a:spLocks/>
            </p:cNvSpPr>
            <p:nvPr userDrawn="1"/>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8">
              <a:extLst>
                <a:ext uri="{FF2B5EF4-FFF2-40B4-BE49-F238E27FC236}">
                  <a16:creationId xmlns:a16="http://schemas.microsoft.com/office/drawing/2014/main" id="{DE5B9F58-FF11-40AB-9B8E-D1CB165CC42E}"/>
                </a:ext>
              </a:extLst>
            </p:cNvPr>
            <p:cNvSpPr>
              <a:spLocks/>
            </p:cNvSpPr>
            <p:nvPr userDrawn="1"/>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9">
              <a:extLst>
                <a:ext uri="{FF2B5EF4-FFF2-40B4-BE49-F238E27FC236}">
                  <a16:creationId xmlns:a16="http://schemas.microsoft.com/office/drawing/2014/main" id="{28B3A87E-D157-4264-B260-25A5F16C1769}"/>
                </a:ext>
              </a:extLst>
            </p:cNvPr>
            <p:cNvSpPr>
              <a:spLocks noEditPoints="1"/>
            </p:cNvSpPr>
            <p:nvPr userDrawn="1"/>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30">
              <a:extLst>
                <a:ext uri="{FF2B5EF4-FFF2-40B4-BE49-F238E27FC236}">
                  <a16:creationId xmlns:a16="http://schemas.microsoft.com/office/drawing/2014/main" id="{8068DBBB-F85C-473D-87EC-41BA9E64572D}"/>
                </a:ext>
              </a:extLst>
            </p:cNvPr>
            <p:cNvSpPr>
              <a:spLocks noEditPoints="1"/>
            </p:cNvSpPr>
            <p:nvPr userDrawn="1"/>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31">
              <a:extLst>
                <a:ext uri="{FF2B5EF4-FFF2-40B4-BE49-F238E27FC236}">
                  <a16:creationId xmlns:a16="http://schemas.microsoft.com/office/drawing/2014/main" id="{C2F170A2-3FEF-40A1-958E-765652F1FA38}"/>
                </a:ext>
              </a:extLst>
            </p:cNvPr>
            <p:cNvSpPr>
              <a:spLocks/>
            </p:cNvSpPr>
            <p:nvPr userDrawn="1"/>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2">
              <a:extLst>
                <a:ext uri="{FF2B5EF4-FFF2-40B4-BE49-F238E27FC236}">
                  <a16:creationId xmlns:a16="http://schemas.microsoft.com/office/drawing/2014/main" id="{77C9EEC8-37F8-4F66-BE6A-4979A03BAF04}"/>
                </a:ext>
              </a:extLst>
            </p:cNvPr>
            <p:cNvSpPr>
              <a:spLocks noEditPoints="1"/>
            </p:cNvSpPr>
            <p:nvPr userDrawn="1"/>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3">
              <a:extLst>
                <a:ext uri="{FF2B5EF4-FFF2-40B4-BE49-F238E27FC236}">
                  <a16:creationId xmlns:a16="http://schemas.microsoft.com/office/drawing/2014/main" id="{3B1B896A-62B4-480C-A702-7A6925FEC1A1}"/>
                </a:ext>
              </a:extLst>
            </p:cNvPr>
            <p:cNvSpPr>
              <a:spLocks noEditPoints="1"/>
            </p:cNvSpPr>
            <p:nvPr userDrawn="1"/>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4">
              <a:extLst>
                <a:ext uri="{FF2B5EF4-FFF2-40B4-BE49-F238E27FC236}">
                  <a16:creationId xmlns:a16="http://schemas.microsoft.com/office/drawing/2014/main" id="{12E4AC4D-4A83-4CB4-8A84-FBFEDC4B81D3}"/>
                </a:ext>
              </a:extLst>
            </p:cNvPr>
            <p:cNvSpPr>
              <a:spLocks/>
            </p:cNvSpPr>
            <p:nvPr userDrawn="1"/>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5">
              <a:extLst>
                <a:ext uri="{FF2B5EF4-FFF2-40B4-BE49-F238E27FC236}">
                  <a16:creationId xmlns:a16="http://schemas.microsoft.com/office/drawing/2014/main" id="{CDE1B8BC-73F7-4064-A438-55B2C398F630}"/>
                </a:ext>
              </a:extLst>
            </p:cNvPr>
            <p:cNvSpPr>
              <a:spLocks noEditPoints="1"/>
            </p:cNvSpPr>
            <p:nvPr userDrawn="1"/>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6">
              <a:extLst>
                <a:ext uri="{FF2B5EF4-FFF2-40B4-BE49-F238E27FC236}">
                  <a16:creationId xmlns:a16="http://schemas.microsoft.com/office/drawing/2014/main" id="{3E6301DF-F8D8-47FC-9E52-DDA32A8FAA49}"/>
                </a:ext>
              </a:extLst>
            </p:cNvPr>
            <p:cNvSpPr>
              <a:spLocks/>
            </p:cNvSpPr>
            <p:nvPr userDrawn="1"/>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7">
              <a:extLst>
                <a:ext uri="{FF2B5EF4-FFF2-40B4-BE49-F238E27FC236}">
                  <a16:creationId xmlns:a16="http://schemas.microsoft.com/office/drawing/2014/main" id="{0D9D3385-38AB-4171-9E7B-D51C3A3F6EC9}"/>
                </a:ext>
              </a:extLst>
            </p:cNvPr>
            <p:cNvSpPr>
              <a:spLocks/>
            </p:cNvSpPr>
            <p:nvPr userDrawn="1"/>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8">
              <a:extLst>
                <a:ext uri="{FF2B5EF4-FFF2-40B4-BE49-F238E27FC236}">
                  <a16:creationId xmlns:a16="http://schemas.microsoft.com/office/drawing/2014/main" id="{51F85101-65C3-4CD4-A40F-9173F2E69B61}"/>
                </a:ext>
              </a:extLst>
            </p:cNvPr>
            <p:cNvSpPr>
              <a:spLocks/>
            </p:cNvSpPr>
            <p:nvPr userDrawn="1"/>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9">
              <a:extLst>
                <a:ext uri="{FF2B5EF4-FFF2-40B4-BE49-F238E27FC236}">
                  <a16:creationId xmlns:a16="http://schemas.microsoft.com/office/drawing/2014/main" id="{567B121B-C0F1-43C4-8F0F-559674392732}"/>
                </a:ext>
              </a:extLst>
            </p:cNvPr>
            <p:cNvSpPr>
              <a:spLocks/>
            </p:cNvSpPr>
            <p:nvPr userDrawn="1"/>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379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2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F073C-9ED8-4C02-BE6F-2659F7B3F73E}"/>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6EBB3EBA-A9D2-4FEB-A3B1-5AF6C2EFD0FB}"/>
              </a:ext>
            </a:extLst>
          </p:cNvPr>
          <p:cNvSpPr>
            <a:spLocks noGrp="1"/>
          </p:cNvSpPr>
          <p:nvPr>
            <p:ph idx="1"/>
          </p:nvPr>
        </p:nvSpPr>
        <p:spPr>
          <a:xfrm>
            <a:off x="1080000" y="2160000"/>
            <a:ext cx="4836613" cy="3960000"/>
          </a:xfrm>
        </p:spPr>
        <p:txBody>
          <a:bodyPr/>
          <a:lstStyle>
            <a:lvl1pPr>
              <a:defRPr sz="1600"/>
            </a:lvl1pPr>
            <a:lvl2pPr>
              <a:defRPr sz="1600"/>
            </a:lvl2pPr>
            <a:lvl3pPr>
              <a:defRPr sz="16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D056E0EE-BEB6-4B87-907A-0CFB948A5F07}"/>
              </a:ext>
            </a:extLst>
          </p:cNvPr>
          <p:cNvSpPr>
            <a:spLocks noGrp="1"/>
          </p:cNvSpPr>
          <p:nvPr>
            <p:ph type="dt" sz="half" idx="10"/>
          </p:nvPr>
        </p:nvSpPr>
        <p:spPr/>
        <p:txBody>
          <a:bodyPr/>
          <a:lstStyle/>
          <a:p>
            <a:fld id="{E1A1734A-FE39-4590-9AD9-B29385E5899B}" type="datetime1">
              <a:rPr lang="da-DK" smtClean="0"/>
              <a:t>10-10-2019</a:t>
            </a:fld>
            <a:endParaRPr lang="da-DK"/>
          </a:p>
        </p:txBody>
      </p:sp>
      <p:sp>
        <p:nvSpPr>
          <p:cNvPr id="5" name="Pladsholder til sidefod 4">
            <a:extLst>
              <a:ext uri="{FF2B5EF4-FFF2-40B4-BE49-F238E27FC236}">
                <a16:creationId xmlns:a16="http://schemas.microsoft.com/office/drawing/2014/main" id="{8D27F982-D7E5-4E5D-B904-FC8C09E988CA}"/>
              </a:ext>
            </a:extLst>
          </p:cNvPr>
          <p:cNvSpPr>
            <a:spLocks noGrp="1"/>
          </p:cNvSpPr>
          <p:nvPr>
            <p:ph type="ftr" sz="quarter" idx="11"/>
          </p:nvPr>
        </p:nvSpPr>
        <p:spPr/>
        <p:txBody>
          <a:bodyPr/>
          <a:lstStyle/>
          <a:p>
            <a:r>
              <a:rPr lang="da-DK" dirty="0"/>
              <a:t>Foreningen af Rådgivende Ingeniører</a:t>
            </a:r>
          </a:p>
        </p:txBody>
      </p:sp>
      <p:sp>
        <p:nvSpPr>
          <p:cNvPr id="6" name="Pladsholder til slidenummer 5">
            <a:extLst>
              <a:ext uri="{FF2B5EF4-FFF2-40B4-BE49-F238E27FC236}">
                <a16:creationId xmlns:a16="http://schemas.microsoft.com/office/drawing/2014/main" id="{C1D526DA-3260-4381-A6E6-C067BE7368B8}"/>
              </a:ext>
            </a:extLst>
          </p:cNvPr>
          <p:cNvSpPr>
            <a:spLocks noGrp="1"/>
          </p:cNvSpPr>
          <p:nvPr>
            <p:ph type="sldNum" sz="quarter" idx="12"/>
          </p:nvPr>
        </p:nvSpPr>
        <p:spPr/>
        <p:txBody>
          <a:bodyPr/>
          <a:lstStyle/>
          <a:p>
            <a:fld id="{098C9809-D2C8-4A35-B480-8F90903CF29A}" type="slidenum">
              <a:rPr lang="da-DK" smtClean="0"/>
              <a:t>‹nr.›</a:t>
            </a:fld>
            <a:endParaRPr lang="da-DK"/>
          </a:p>
        </p:txBody>
      </p:sp>
      <p:sp>
        <p:nvSpPr>
          <p:cNvPr id="7" name="Grafik 47">
            <a:extLst>
              <a:ext uri="{FF2B5EF4-FFF2-40B4-BE49-F238E27FC236}">
                <a16:creationId xmlns:a16="http://schemas.microsoft.com/office/drawing/2014/main" id="{9BB69DAC-C35B-496A-B097-E09D6165DF27}"/>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sp>
        <p:nvSpPr>
          <p:cNvPr id="8" name="Pladsholder til indhold 2">
            <a:extLst>
              <a:ext uri="{FF2B5EF4-FFF2-40B4-BE49-F238E27FC236}">
                <a16:creationId xmlns:a16="http://schemas.microsoft.com/office/drawing/2014/main" id="{4EC5B940-C270-4B7C-A4F3-A30D0E7397B6}"/>
              </a:ext>
            </a:extLst>
          </p:cNvPr>
          <p:cNvSpPr>
            <a:spLocks noGrp="1"/>
          </p:cNvSpPr>
          <p:nvPr>
            <p:ph idx="13"/>
          </p:nvPr>
        </p:nvSpPr>
        <p:spPr>
          <a:xfrm>
            <a:off x="6277475" y="2160000"/>
            <a:ext cx="4836613" cy="3960000"/>
          </a:xfrm>
        </p:spPr>
        <p:txBody>
          <a:bodyPr/>
          <a:lstStyle>
            <a:lvl1pPr>
              <a:defRPr sz="1600"/>
            </a:lvl1pPr>
            <a:lvl2pPr>
              <a:defRPr sz="1600"/>
            </a:lvl2pPr>
            <a:lvl3pPr>
              <a:defRPr sz="16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grpSp>
        <p:nvGrpSpPr>
          <p:cNvPr id="9" name="Gruppe 8">
            <a:extLst>
              <a:ext uri="{FF2B5EF4-FFF2-40B4-BE49-F238E27FC236}">
                <a16:creationId xmlns:a16="http://schemas.microsoft.com/office/drawing/2014/main" id="{269BC3CD-BB3C-4CE7-8A99-FAA7FF450DD6}"/>
              </a:ext>
            </a:extLst>
          </p:cNvPr>
          <p:cNvGrpSpPr>
            <a:grpSpLocks noChangeAspect="1"/>
          </p:cNvGrpSpPr>
          <p:nvPr/>
        </p:nvGrpSpPr>
        <p:grpSpPr>
          <a:xfrm>
            <a:off x="8862730" y="6337816"/>
            <a:ext cx="2248626" cy="180000"/>
            <a:chOff x="6205538" y="3698876"/>
            <a:chExt cx="3906838" cy="312738"/>
          </a:xfrm>
        </p:grpSpPr>
        <p:sp>
          <p:nvSpPr>
            <p:cNvPr id="10" name="Freeform 5">
              <a:extLst>
                <a:ext uri="{FF2B5EF4-FFF2-40B4-BE49-F238E27FC236}">
                  <a16:creationId xmlns:a16="http://schemas.microsoft.com/office/drawing/2014/main" id="{04F60D5A-CCE1-4F3C-B0EA-8AD9BFA19AC1}"/>
                </a:ext>
              </a:extLst>
            </p:cNvPr>
            <p:cNvSpPr>
              <a:spLocks/>
            </p:cNvSpPr>
            <p:nvPr/>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6">
              <a:extLst>
                <a:ext uri="{FF2B5EF4-FFF2-40B4-BE49-F238E27FC236}">
                  <a16:creationId xmlns:a16="http://schemas.microsoft.com/office/drawing/2014/main" id="{C0C2E8D3-2A9D-447D-B602-B56BFD0B93C4}"/>
                </a:ext>
              </a:extLst>
            </p:cNvPr>
            <p:cNvSpPr>
              <a:spLocks noEditPoints="1"/>
            </p:cNvSpPr>
            <p:nvPr/>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7">
              <a:extLst>
                <a:ext uri="{FF2B5EF4-FFF2-40B4-BE49-F238E27FC236}">
                  <a16:creationId xmlns:a16="http://schemas.microsoft.com/office/drawing/2014/main" id="{C57502E0-6B46-4652-B0F5-B8CC166D7A59}"/>
                </a:ext>
              </a:extLst>
            </p:cNvPr>
            <p:cNvSpPr>
              <a:spLocks/>
            </p:cNvSpPr>
            <p:nvPr/>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8">
              <a:extLst>
                <a:ext uri="{FF2B5EF4-FFF2-40B4-BE49-F238E27FC236}">
                  <a16:creationId xmlns:a16="http://schemas.microsoft.com/office/drawing/2014/main" id="{0F6D2014-850C-4280-A249-5AACE44EFE50}"/>
                </a:ext>
              </a:extLst>
            </p:cNvPr>
            <p:cNvSpPr>
              <a:spLocks noEditPoints="1"/>
            </p:cNvSpPr>
            <p:nvPr/>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9">
              <a:extLst>
                <a:ext uri="{FF2B5EF4-FFF2-40B4-BE49-F238E27FC236}">
                  <a16:creationId xmlns:a16="http://schemas.microsoft.com/office/drawing/2014/main" id="{7DB0AEBD-F85D-4F90-ADAD-A40415DE0AAE}"/>
                </a:ext>
              </a:extLst>
            </p:cNvPr>
            <p:cNvSpPr>
              <a:spLocks/>
            </p:cNvSpPr>
            <p:nvPr/>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10">
              <a:extLst>
                <a:ext uri="{FF2B5EF4-FFF2-40B4-BE49-F238E27FC236}">
                  <a16:creationId xmlns:a16="http://schemas.microsoft.com/office/drawing/2014/main" id="{1BB6D687-4CF4-4207-B8A7-257633A4265E}"/>
                </a:ext>
              </a:extLst>
            </p:cNvPr>
            <p:cNvSpPr>
              <a:spLocks noEditPoints="1"/>
            </p:cNvSpPr>
            <p:nvPr/>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11">
              <a:extLst>
                <a:ext uri="{FF2B5EF4-FFF2-40B4-BE49-F238E27FC236}">
                  <a16:creationId xmlns:a16="http://schemas.microsoft.com/office/drawing/2014/main" id="{FD1CBDBA-078B-4203-8CCF-5673DC672F2B}"/>
                </a:ext>
              </a:extLst>
            </p:cNvPr>
            <p:cNvSpPr>
              <a:spLocks/>
            </p:cNvSpPr>
            <p:nvPr/>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12">
              <a:extLst>
                <a:ext uri="{FF2B5EF4-FFF2-40B4-BE49-F238E27FC236}">
                  <a16:creationId xmlns:a16="http://schemas.microsoft.com/office/drawing/2014/main" id="{023B43C9-F005-4375-832C-80F9E890858B}"/>
                </a:ext>
              </a:extLst>
            </p:cNvPr>
            <p:cNvSpPr>
              <a:spLocks noEditPoints="1"/>
            </p:cNvSpPr>
            <p:nvPr/>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3">
              <a:extLst>
                <a:ext uri="{FF2B5EF4-FFF2-40B4-BE49-F238E27FC236}">
                  <a16:creationId xmlns:a16="http://schemas.microsoft.com/office/drawing/2014/main" id="{3CC7A3A2-0185-42B5-B307-D55ADF8ED579}"/>
                </a:ext>
              </a:extLst>
            </p:cNvPr>
            <p:cNvSpPr>
              <a:spLocks noEditPoints="1"/>
            </p:cNvSpPr>
            <p:nvPr/>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4">
              <a:extLst>
                <a:ext uri="{FF2B5EF4-FFF2-40B4-BE49-F238E27FC236}">
                  <a16:creationId xmlns:a16="http://schemas.microsoft.com/office/drawing/2014/main" id="{5799AC47-22A0-4BAB-9151-30204B6E8A1C}"/>
                </a:ext>
              </a:extLst>
            </p:cNvPr>
            <p:cNvSpPr>
              <a:spLocks/>
            </p:cNvSpPr>
            <p:nvPr/>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5">
              <a:extLst>
                <a:ext uri="{FF2B5EF4-FFF2-40B4-BE49-F238E27FC236}">
                  <a16:creationId xmlns:a16="http://schemas.microsoft.com/office/drawing/2014/main" id="{F21527EC-008B-454E-BE69-64F53929544D}"/>
                </a:ext>
              </a:extLst>
            </p:cNvPr>
            <p:cNvSpPr>
              <a:spLocks noEditPoints="1"/>
            </p:cNvSpPr>
            <p:nvPr/>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6">
              <a:extLst>
                <a:ext uri="{FF2B5EF4-FFF2-40B4-BE49-F238E27FC236}">
                  <a16:creationId xmlns:a16="http://schemas.microsoft.com/office/drawing/2014/main" id="{8C32695C-48B6-4FA3-A0EF-648999736C7E}"/>
                </a:ext>
              </a:extLst>
            </p:cNvPr>
            <p:cNvSpPr>
              <a:spLocks/>
            </p:cNvSpPr>
            <p:nvPr/>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7">
              <a:extLst>
                <a:ext uri="{FF2B5EF4-FFF2-40B4-BE49-F238E27FC236}">
                  <a16:creationId xmlns:a16="http://schemas.microsoft.com/office/drawing/2014/main" id="{B26A1624-8C35-424C-9ED9-AFFC80363145}"/>
                </a:ext>
              </a:extLst>
            </p:cNvPr>
            <p:cNvSpPr>
              <a:spLocks noEditPoints="1"/>
            </p:cNvSpPr>
            <p:nvPr/>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8">
              <a:extLst>
                <a:ext uri="{FF2B5EF4-FFF2-40B4-BE49-F238E27FC236}">
                  <a16:creationId xmlns:a16="http://schemas.microsoft.com/office/drawing/2014/main" id="{4A0B2A7B-5285-46B9-9B7B-08F6BC477ABB}"/>
                </a:ext>
              </a:extLst>
            </p:cNvPr>
            <p:cNvSpPr>
              <a:spLocks noEditPoints="1"/>
            </p:cNvSpPr>
            <p:nvPr/>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9">
              <a:extLst>
                <a:ext uri="{FF2B5EF4-FFF2-40B4-BE49-F238E27FC236}">
                  <a16:creationId xmlns:a16="http://schemas.microsoft.com/office/drawing/2014/main" id="{49F48D03-B5BE-41B8-8712-C78A58627C15}"/>
                </a:ext>
              </a:extLst>
            </p:cNvPr>
            <p:cNvSpPr>
              <a:spLocks noEditPoints="1"/>
            </p:cNvSpPr>
            <p:nvPr/>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20">
              <a:extLst>
                <a:ext uri="{FF2B5EF4-FFF2-40B4-BE49-F238E27FC236}">
                  <a16:creationId xmlns:a16="http://schemas.microsoft.com/office/drawing/2014/main" id="{6C8A6B92-8D52-4D28-A658-10B49A824206}"/>
                </a:ext>
              </a:extLst>
            </p:cNvPr>
            <p:cNvSpPr>
              <a:spLocks noEditPoints="1"/>
            </p:cNvSpPr>
            <p:nvPr/>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1">
              <a:extLst>
                <a:ext uri="{FF2B5EF4-FFF2-40B4-BE49-F238E27FC236}">
                  <a16:creationId xmlns:a16="http://schemas.microsoft.com/office/drawing/2014/main" id="{9DC26295-EF25-4D32-8439-D8B05C5944BF}"/>
                </a:ext>
              </a:extLst>
            </p:cNvPr>
            <p:cNvSpPr>
              <a:spLocks noEditPoints="1"/>
            </p:cNvSpPr>
            <p:nvPr/>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2">
              <a:extLst>
                <a:ext uri="{FF2B5EF4-FFF2-40B4-BE49-F238E27FC236}">
                  <a16:creationId xmlns:a16="http://schemas.microsoft.com/office/drawing/2014/main" id="{3B75A10A-5EA0-4451-B8DD-7C9B87284670}"/>
                </a:ext>
              </a:extLst>
            </p:cNvPr>
            <p:cNvSpPr>
              <a:spLocks/>
            </p:cNvSpPr>
            <p:nvPr/>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3">
              <a:extLst>
                <a:ext uri="{FF2B5EF4-FFF2-40B4-BE49-F238E27FC236}">
                  <a16:creationId xmlns:a16="http://schemas.microsoft.com/office/drawing/2014/main" id="{C7994E38-B0EE-4B58-8818-2EE1F0DFBD9F}"/>
                </a:ext>
              </a:extLst>
            </p:cNvPr>
            <p:cNvSpPr>
              <a:spLocks noEditPoints="1"/>
            </p:cNvSpPr>
            <p:nvPr/>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4">
              <a:extLst>
                <a:ext uri="{FF2B5EF4-FFF2-40B4-BE49-F238E27FC236}">
                  <a16:creationId xmlns:a16="http://schemas.microsoft.com/office/drawing/2014/main" id="{2D7B9396-3DE0-46EC-A2F7-71C393F84A7F}"/>
                </a:ext>
              </a:extLst>
            </p:cNvPr>
            <p:cNvSpPr>
              <a:spLocks/>
            </p:cNvSpPr>
            <p:nvPr/>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5">
              <a:extLst>
                <a:ext uri="{FF2B5EF4-FFF2-40B4-BE49-F238E27FC236}">
                  <a16:creationId xmlns:a16="http://schemas.microsoft.com/office/drawing/2014/main" id="{C1401EFB-B9E7-43AD-AAA6-5D1CC622F627}"/>
                </a:ext>
              </a:extLst>
            </p:cNvPr>
            <p:cNvSpPr>
              <a:spLocks noEditPoints="1"/>
            </p:cNvSpPr>
            <p:nvPr/>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6">
              <a:extLst>
                <a:ext uri="{FF2B5EF4-FFF2-40B4-BE49-F238E27FC236}">
                  <a16:creationId xmlns:a16="http://schemas.microsoft.com/office/drawing/2014/main" id="{372B0BF7-2009-43BA-9F06-8BD6EE8B5506}"/>
                </a:ext>
              </a:extLst>
            </p:cNvPr>
            <p:cNvSpPr>
              <a:spLocks noEditPoints="1"/>
            </p:cNvSpPr>
            <p:nvPr/>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7">
              <a:extLst>
                <a:ext uri="{FF2B5EF4-FFF2-40B4-BE49-F238E27FC236}">
                  <a16:creationId xmlns:a16="http://schemas.microsoft.com/office/drawing/2014/main" id="{C10B1AF8-CE43-41B0-B540-7D38DFA7F602}"/>
                </a:ext>
              </a:extLst>
            </p:cNvPr>
            <p:cNvSpPr>
              <a:spLocks/>
            </p:cNvSpPr>
            <p:nvPr/>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8">
              <a:extLst>
                <a:ext uri="{FF2B5EF4-FFF2-40B4-BE49-F238E27FC236}">
                  <a16:creationId xmlns:a16="http://schemas.microsoft.com/office/drawing/2014/main" id="{E206AAE2-41F0-4831-B47E-3EE5068BAF11}"/>
                </a:ext>
              </a:extLst>
            </p:cNvPr>
            <p:cNvSpPr>
              <a:spLocks/>
            </p:cNvSpPr>
            <p:nvPr/>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9">
              <a:extLst>
                <a:ext uri="{FF2B5EF4-FFF2-40B4-BE49-F238E27FC236}">
                  <a16:creationId xmlns:a16="http://schemas.microsoft.com/office/drawing/2014/main" id="{F1D99AC4-1E16-4C28-9BF1-F4520F0A4E54}"/>
                </a:ext>
              </a:extLst>
            </p:cNvPr>
            <p:cNvSpPr>
              <a:spLocks noEditPoints="1"/>
            </p:cNvSpPr>
            <p:nvPr/>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30">
              <a:extLst>
                <a:ext uri="{FF2B5EF4-FFF2-40B4-BE49-F238E27FC236}">
                  <a16:creationId xmlns:a16="http://schemas.microsoft.com/office/drawing/2014/main" id="{9A283E33-1167-4CC9-A179-E7640C227C04}"/>
                </a:ext>
              </a:extLst>
            </p:cNvPr>
            <p:cNvSpPr>
              <a:spLocks noEditPoints="1"/>
            </p:cNvSpPr>
            <p:nvPr/>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1">
              <a:extLst>
                <a:ext uri="{FF2B5EF4-FFF2-40B4-BE49-F238E27FC236}">
                  <a16:creationId xmlns:a16="http://schemas.microsoft.com/office/drawing/2014/main" id="{E20F7F6B-1888-48B1-AFCB-A83736D73C3B}"/>
                </a:ext>
              </a:extLst>
            </p:cNvPr>
            <p:cNvSpPr>
              <a:spLocks/>
            </p:cNvSpPr>
            <p:nvPr/>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2">
              <a:extLst>
                <a:ext uri="{FF2B5EF4-FFF2-40B4-BE49-F238E27FC236}">
                  <a16:creationId xmlns:a16="http://schemas.microsoft.com/office/drawing/2014/main" id="{82F29555-5FF0-4446-A6C5-9823AC3E12BF}"/>
                </a:ext>
              </a:extLst>
            </p:cNvPr>
            <p:cNvSpPr>
              <a:spLocks noEditPoints="1"/>
            </p:cNvSpPr>
            <p:nvPr/>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3">
              <a:extLst>
                <a:ext uri="{FF2B5EF4-FFF2-40B4-BE49-F238E27FC236}">
                  <a16:creationId xmlns:a16="http://schemas.microsoft.com/office/drawing/2014/main" id="{3C4EEA2D-0576-4200-BA53-455839A7D35F}"/>
                </a:ext>
              </a:extLst>
            </p:cNvPr>
            <p:cNvSpPr>
              <a:spLocks noEditPoints="1"/>
            </p:cNvSpPr>
            <p:nvPr/>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4">
              <a:extLst>
                <a:ext uri="{FF2B5EF4-FFF2-40B4-BE49-F238E27FC236}">
                  <a16:creationId xmlns:a16="http://schemas.microsoft.com/office/drawing/2014/main" id="{2785A281-0BA3-4688-94B1-C6159CE7D4CD}"/>
                </a:ext>
              </a:extLst>
            </p:cNvPr>
            <p:cNvSpPr>
              <a:spLocks/>
            </p:cNvSpPr>
            <p:nvPr/>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5">
              <a:extLst>
                <a:ext uri="{FF2B5EF4-FFF2-40B4-BE49-F238E27FC236}">
                  <a16:creationId xmlns:a16="http://schemas.microsoft.com/office/drawing/2014/main" id="{51881600-F73F-43F5-B0B2-2E1BD07AFAAB}"/>
                </a:ext>
              </a:extLst>
            </p:cNvPr>
            <p:cNvSpPr>
              <a:spLocks noEditPoints="1"/>
            </p:cNvSpPr>
            <p:nvPr/>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6">
              <a:extLst>
                <a:ext uri="{FF2B5EF4-FFF2-40B4-BE49-F238E27FC236}">
                  <a16:creationId xmlns:a16="http://schemas.microsoft.com/office/drawing/2014/main" id="{33238CE5-C05A-4D6E-BAA6-853358AF11B7}"/>
                </a:ext>
              </a:extLst>
            </p:cNvPr>
            <p:cNvSpPr>
              <a:spLocks/>
            </p:cNvSpPr>
            <p:nvPr/>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7">
              <a:extLst>
                <a:ext uri="{FF2B5EF4-FFF2-40B4-BE49-F238E27FC236}">
                  <a16:creationId xmlns:a16="http://schemas.microsoft.com/office/drawing/2014/main" id="{6E04FDB0-316D-4411-AF67-1DEEDD0BCB50}"/>
                </a:ext>
              </a:extLst>
            </p:cNvPr>
            <p:cNvSpPr>
              <a:spLocks/>
            </p:cNvSpPr>
            <p:nvPr/>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8">
              <a:extLst>
                <a:ext uri="{FF2B5EF4-FFF2-40B4-BE49-F238E27FC236}">
                  <a16:creationId xmlns:a16="http://schemas.microsoft.com/office/drawing/2014/main" id="{09174DE1-1702-4A7C-BF78-A229E7F95EB6}"/>
                </a:ext>
              </a:extLst>
            </p:cNvPr>
            <p:cNvSpPr>
              <a:spLocks/>
            </p:cNvSpPr>
            <p:nvPr/>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9">
              <a:extLst>
                <a:ext uri="{FF2B5EF4-FFF2-40B4-BE49-F238E27FC236}">
                  <a16:creationId xmlns:a16="http://schemas.microsoft.com/office/drawing/2014/main" id="{A9A872D5-9DE1-4095-B9FF-D42D813581F8}"/>
                </a:ext>
              </a:extLst>
            </p:cNvPr>
            <p:cNvSpPr>
              <a:spLocks/>
            </p:cNvSpPr>
            <p:nvPr/>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5" name="Grafik 47">
            <a:extLst>
              <a:ext uri="{FF2B5EF4-FFF2-40B4-BE49-F238E27FC236}">
                <a16:creationId xmlns:a16="http://schemas.microsoft.com/office/drawing/2014/main" id="{BEFBADD8-56C9-4534-A26B-73EA73466FF1}"/>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6" name="Gruppe 45">
            <a:extLst>
              <a:ext uri="{FF2B5EF4-FFF2-40B4-BE49-F238E27FC236}">
                <a16:creationId xmlns:a16="http://schemas.microsoft.com/office/drawing/2014/main" id="{26F726DE-1E44-45D0-9C4C-39ADBFC204CF}"/>
              </a:ext>
            </a:extLst>
          </p:cNvPr>
          <p:cNvGrpSpPr>
            <a:grpSpLocks noChangeAspect="1"/>
          </p:cNvGrpSpPr>
          <p:nvPr userDrawn="1"/>
        </p:nvGrpSpPr>
        <p:grpSpPr>
          <a:xfrm>
            <a:off x="8862730" y="6337816"/>
            <a:ext cx="2248626" cy="180000"/>
            <a:chOff x="6205538" y="3698876"/>
            <a:chExt cx="3906838" cy="312738"/>
          </a:xfrm>
        </p:grpSpPr>
        <p:sp>
          <p:nvSpPr>
            <p:cNvPr id="47" name="Freeform 5">
              <a:extLst>
                <a:ext uri="{FF2B5EF4-FFF2-40B4-BE49-F238E27FC236}">
                  <a16:creationId xmlns:a16="http://schemas.microsoft.com/office/drawing/2014/main" id="{FA454E55-B453-4984-ABB5-DADBC65EA447}"/>
                </a:ext>
              </a:extLst>
            </p:cNvPr>
            <p:cNvSpPr>
              <a:spLocks/>
            </p:cNvSpPr>
            <p:nvPr userDrawn="1"/>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6">
              <a:extLst>
                <a:ext uri="{FF2B5EF4-FFF2-40B4-BE49-F238E27FC236}">
                  <a16:creationId xmlns:a16="http://schemas.microsoft.com/office/drawing/2014/main" id="{0DC7E791-6EE8-4442-BA67-AA3A34D8D41E}"/>
                </a:ext>
              </a:extLst>
            </p:cNvPr>
            <p:cNvSpPr>
              <a:spLocks noEditPoints="1"/>
            </p:cNvSpPr>
            <p:nvPr userDrawn="1"/>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
              <a:extLst>
                <a:ext uri="{FF2B5EF4-FFF2-40B4-BE49-F238E27FC236}">
                  <a16:creationId xmlns:a16="http://schemas.microsoft.com/office/drawing/2014/main" id="{B0BC84DC-B46B-4018-AF25-5D96CAC45D42}"/>
                </a:ext>
              </a:extLst>
            </p:cNvPr>
            <p:cNvSpPr>
              <a:spLocks/>
            </p:cNvSpPr>
            <p:nvPr userDrawn="1"/>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8">
              <a:extLst>
                <a:ext uri="{FF2B5EF4-FFF2-40B4-BE49-F238E27FC236}">
                  <a16:creationId xmlns:a16="http://schemas.microsoft.com/office/drawing/2014/main" id="{A3764415-61B6-4CC2-BA9C-1FE3D1546F9F}"/>
                </a:ext>
              </a:extLst>
            </p:cNvPr>
            <p:cNvSpPr>
              <a:spLocks noEditPoints="1"/>
            </p:cNvSpPr>
            <p:nvPr userDrawn="1"/>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9">
              <a:extLst>
                <a:ext uri="{FF2B5EF4-FFF2-40B4-BE49-F238E27FC236}">
                  <a16:creationId xmlns:a16="http://schemas.microsoft.com/office/drawing/2014/main" id="{1ECE4A04-EC1D-4A93-AA14-F2E53E8FE3B5}"/>
                </a:ext>
              </a:extLst>
            </p:cNvPr>
            <p:cNvSpPr>
              <a:spLocks/>
            </p:cNvSpPr>
            <p:nvPr userDrawn="1"/>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10">
              <a:extLst>
                <a:ext uri="{FF2B5EF4-FFF2-40B4-BE49-F238E27FC236}">
                  <a16:creationId xmlns:a16="http://schemas.microsoft.com/office/drawing/2014/main" id="{5DB26E9A-0EA8-48FC-8C20-4961AF51017C}"/>
                </a:ext>
              </a:extLst>
            </p:cNvPr>
            <p:cNvSpPr>
              <a:spLocks noEditPoints="1"/>
            </p:cNvSpPr>
            <p:nvPr userDrawn="1"/>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1">
              <a:extLst>
                <a:ext uri="{FF2B5EF4-FFF2-40B4-BE49-F238E27FC236}">
                  <a16:creationId xmlns:a16="http://schemas.microsoft.com/office/drawing/2014/main" id="{62844247-6C10-41AB-B3D1-C6915D3731BF}"/>
                </a:ext>
              </a:extLst>
            </p:cNvPr>
            <p:cNvSpPr>
              <a:spLocks/>
            </p:cNvSpPr>
            <p:nvPr userDrawn="1"/>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2">
              <a:extLst>
                <a:ext uri="{FF2B5EF4-FFF2-40B4-BE49-F238E27FC236}">
                  <a16:creationId xmlns:a16="http://schemas.microsoft.com/office/drawing/2014/main" id="{30890B49-67DB-436D-89B5-3D85ECA0AB7A}"/>
                </a:ext>
              </a:extLst>
            </p:cNvPr>
            <p:cNvSpPr>
              <a:spLocks noEditPoints="1"/>
            </p:cNvSpPr>
            <p:nvPr userDrawn="1"/>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3">
              <a:extLst>
                <a:ext uri="{FF2B5EF4-FFF2-40B4-BE49-F238E27FC236}">
                  <a16:creationId xmlns:a16="http://schemas.microsoft.com/office/drawing/2014/main" id="{D9889BA7-7BF6-40FF-8DAB-C3B684E29EA5}"/>
                </a:ext>
              </a:extLst>
            </p:cNvPr>
            <p:cNvSpPr>
              <a:spLocks noEditPoints="1"/>
            </p:cNvSpPr>
            <p:nvPr userDrawn="1"/>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4">
              <a:extLst>
                <a:ext uri="{FF2B5EF4-FFF2-40B4-BE49-F238E27FC236}">
                  <a16:creationId xmlns:a16="http://schemas.microsoft.com/office/drawing/2014/main" id="{C9106688-44D3-4E5C-81B7-A4BB6F90E52A}"/>
                </a:ext>
              </a:extLst>
            </p:cNvPr>
            <p:cNvSpPr>
              <a:spLocks/>
            </p:cNvSpPr>
            <p:nvPr userDrawn="1"/>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5">
              <a:extLst>
                <a:ext uri="{FF2B5EF4-FFF2-40B4-BE49-F238E27FC236}">
                  <a16:creationId xmlns:a16="http://schemas.microsoft.com/office/drawing/2014/main" id="{5976B7B2-88D1-49FD-946A-7A18C241D099}"/>
                </a:ext>
              </a:extLst>
            </p:cNvPr>
            <p:cNvSpPr>
              <a:spLocks noEditPoints="1"/>
            </p:cNvSpPr>
            <p:nvPr userDrawn="1"/>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6">
              <a:extLst>
                <a:ext uri="{FF2B5EF4-FFF2-40B4-BE49-F238E27FC236}">
                  <a16:creationId xmlns:a16="http://schemas.microsoft.com/office/drawing/2014/main" id="{6EB90635-D6FC-4FE5-8315-A2119686E1CB}"/>
                </a:ext>
              </a:extLst>
            </p:cNvPr>
            <p:cNvSpPr>
              <a:spLocks/>
            </p:cNvSpPr>
            <p:nvPr userDrawn="1"/>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7">
              <a:extLst>
                <a:ext uri="{FF2B5EF4-FFF2-40B4-BE49-F238E27FC236}">
                  <a16:creationId xmlns:a16="http://schemas.microsoft.com/office/drawing/2014/main" id="{9547D185-D2D6-4C21-92BA-CD1AA672F613}"/>
                </a:ext>
              </a:extLst>
            </p:cNvPr>
            <p:cNvSpPr>
              <a:spLocks noEditPoints="1"/>
            </p:cNvSpPr>
            <p:nvPr userDrawn="1"/>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8">
              <a:extLst>
                <a:ext uri="{FF2B5EF4-FFF2-40B4-BE49-F238E27FC236}">
                  <a16:creationId xmlns:a16="http://schemas.microsoft.com/office/drawing/2014/main" id="{058D89AA-B7D6-4992-B5C3-10BE8157ECD3}"/>
                </a:ext>
              </a:extLst>
            </p:cNvPr>
            <p:cNvSpPr>
              <a:spLocks noEditPoints="1"/>
            </p:cNvSpPr>
            <p:nvPr userDrawn="1"/>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9">
              <a:extLst>
                <a:ext uri="{FF2B5EF4-FFF2-40B4-BE49-F238E27FC236}">
                  <a16:creationId xmlns:a16="http://schemas.microsoft.com/office/drawing/2014/main" id="{CB008240-F121-4EFB-B246-896447EF3ED8}"/>
                </a:ext>
              </a:extLst>
            </p:cNvPr>
            <p:cNvSpPr>
              <a:spLocks noEditPoints="1"/>
            </p:cNvSpPr>
            <p:nvPr userDrawn="1"/>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20">
              <a:extLst>
                <a:ext uri="{FF2B5EF4-FFF2-40B4-BE49-F238E27FC236}">
                  <a16:creationId xmlns:a16="http://schemas.microsoft.com/office/drawing/2014/main" id="{11DF3975-0F7E-423A-9295-F0E5B802F7CF}"/>
                </a:ext>
              </a:extLst>
            </p:cNvPr>
            <p:cNvSpPr>
              <a:spLocks noEditPoints="1"/>
            </p:cNvSpPr>
            <p:nvPr userDrawn="1"/>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1">
              <a:extLst>
                <a:ext uri="{FF2B5EF4-FFF2-40B4-BE49-F238E27FC236}">
                  <a16:creationId xmlns:a16="http://schemas.microsoft.com/office/drawing/2014/main" id="{00926C7B-A79C-4F7C-8C38-84EF54F5CA52}"/>
                </a:ext>
              </a:extLst>
            </p:cNvPr>
            <p:cNvSpPr>
              <a:spLocks noEditPoints="1"/>
            </p:cNvSpPr>
            <p:nvPr userDrawn="1"/>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2">
              <a:extLst>
                <a:ext uri="{FF2B5EF4-FFF2-40B4-BE49-F238E27FC236}">
                  <a16:creationId xmlns:a16="http://schemas.microsoft.com/office/drawing/2014/main" id="{D501A653-7B49-49DB-BD60-DBB198CBCD85}"/>
                </a:ext>
              </a:extLst>
            </p:cNvPr>
            <p:cNvSpPr>
              <a:spLocks/>
            </p:cNvSpPr>
            <p:nvPr userDrawn="1"/>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3">
              <a:extLst>
                <a:ext uri="{FF2B5EF4-FFF2-40B4-BE49-F238E27FC236}">
                  <a16:creationId xmlns:a16="http://schemas.microsoft.com/office/drawing/2014/main" id="{31CBC8FA-63BF-46CB-8AA7-E1D77BDC7DB5}"/>
                </a:ext>
              </a:extLst>
            </p:cNvPr>
            <p:cNvSpPr>
              <a:spLocks noEditPoints="1"/>
            </p:cNvSpPr>
            <p:nvPr userDrawn="1"/>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4">
              <a:extLst>
                <a:ext uri="{FF2B5EF4-FFF2-40B4-BE49-F238E27FC236}">
                  <a16:creationId xmlns:a16="http://schemas.microsoft.com/office/drawing/2014/main" id="{89DA1839-C9BC-4D38-B2A7-26076A8D88D1}"/>
                </a:ext>
              </a:extLst>
            </p:cNvPr>
            <p:cNvSpPr>
              <a:spLocks/>
            </p:cNvSpPr>
            <p:nvPr userDrawn="1"/>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5">
              <a:extLst>
                <a:ext uri="{FF2B5EF4-FFF2-40B4-BE49-F238E27FC236}">
                  <a16:creationId xmlns:a16="http://schemas.microsoft.com/office/drawing/2014/main" id="{DBEE9DD0-020D-47AD-A863-BDDE26745424}"/>
                </a:ext>
              </a:extLst>
            </p:cNvPr>
            <p:cNvSpPr>
              <a:spLocks noEditPoints="1"/>
            </p:cNvSpPr>
            <p:nvPr userDrawn="1"/>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6">
              <a:extLst>
                <a:ext uri="{FF2B5EF4-FFF2-40B4-BE49-F238E27FC236}">
                  <a16:creationId xmlns:a16="http://schemas.microsoft.com/office/drawing/2014/main" id="{C5BD44A8-87E1-431B-A832-B88AD2EF0CA1}"/>
                </a:ext>
              </a:extLst>
            </p:cNvPr>
            <p:cNvSpPr>
              <a:spLocks noEditPoints="1"/>
            </p:cNvSpPr>
            <p:nvPr userDrawn="1"/>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7">
              <a:extLst>
                <a:ext uri="{FF2B5EF4-FFF2-40B4-BE49-F238E27FC236}">
                  <a16:creationId xmlns:a16="http://schemas.microsoft.com/office/drawing/2014/main" id="{26334DCD-948E-496E-880B-AD3E05A5940A}"/>
                </a:ext>
              </a:extLst>
            </p:cNvPr>
            <p:cNvSpPr>
              <a:spLocks/>
            </p:cNvSpPr>
            <p:nvPr userDrawn="1"/>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8">
              <a:extLst>
                <a:ext uri="{FF2B5EF4-FFF2-40B4-BE49-F238E27FC236}">
                  <a16:creationId xmlns:a16="http://schemas.microsoft.com/office/drawing/2014/main" id="{81AA08A1-9E97-433F-BA82-3DD4EF92EDE1}"/>
                </a:ext>
              </a:extLst>
            </p:cNvPr>
            <p:cNvSpPr>
              <a:spLocks/>
            </p:cNvSpPr>
            <p:nvPr userDrawn="1"/>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9">
              <a:extLst>
                <a:ext uri="{FF2B5EF4-FFF2-40B4-BE49-F238E27FC236}">
                  <a16:creationId xmlns:a16="http://schemas.microsoft.com/office/drawing/2014/main" id="{48D0EF70-76A8-483C-9C2C-370037987C73}"/>
                </a:ext>
              </a:extLst>
            </p:cNvPr>
            <p:cNvSpPr>
              <a:spLocks noEditPoints="1"/>
            </p:cNvSpPr>
            <p:nvPr userDrawn="1"/>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30">
              <a:extLst>
                <a:ext uri="{FF2B5EF4-FFF2-40B4-BE49-F238E27FC236}">
                  <a16:creationId xmlns:a16="http://schemas.microsoft.com/office/drawing/2014/main" id="{7EBA59CA-0E29-409C-9940-AF45BFDFBFDE}"/>
                </a:ext>
              </a:extLst>
            </p:cNvPr>
            <p:cNvSpPr>
              <a:spLocks noEditPoints="1"/>
            </p:cNvSpPr>
            <p:nvPr userDrawn="1"/>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1">
              <a:extLst>
                <a:ext uri="{FF2B5EF4-FFF2-40B4-BE49-F238E27FC236}">
                  <a16:creationId xmlns:a16="http://schemas.microsoft.com/office/drawing/2014/main" id="{3B439E47-FF12-44EC-B7E5-09B552CE9D03}"/>
                </a:ext>
              </a:extLst>
            </p:cNvPr>
            <p:cNvSpPr>
              <a:spLocks/>
            </p:cNvSpPr>
            <p:nvPr userDrawn="1"/>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2">
              <a:extLst>
                <a:ext uri="{FF2B5EF4-FFF2-40B4-BE49-F238E27FC236}">
                  <a16:creationId xmlns:a16="http://schemas.microsoft.com/office/drawing/2014/main" id="{DE0CE9F8-48FC-467F-9FB4-50F800229DDC}"/>
                </a:ext>
              </a:extLst>
            </p:cNvPr>
            <p:cNvSpPr>
              <a:spLocks noEditPoints="1"/>
            </p:cNvSpPr>
            <p:nvPr userDrawn="1"/>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3">
              <a:extLst>
                <a:ext uri="{FF2B5EF4-FFF2-40B4-BE49-F238E27FC236}">
                  <a16:creationId xmlns:a16="http://schemas.microsoft.com/office/drawing/2014/main" id="{1B0E9B1A-7E39-44BA-B5EB-33D3A0D59B93}"/>
                </a:ext>
              </a:extLst>
            </p:cNvPr>
            <p:cNvSpPr>
              <a:spLocks noEditPoints="1"/>
            </p:cNvSpPr>
            <p:nvPr userDrawn="1"/>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4">
              <a:extLst>
                <a:ext uri="{FF2B5EF4-FFF2-40B4-BE49-F238E27FC236}">
                  <a16:creationId xmlns:a16="http://schemas.microsoft.com/office/drawing/2014/main" id="{1C086139-E7A5-486B-BF39-D555EECF98AD}"/>
                </a:ext>
              </a:extLst>
            </p:cNvPr>
            <p:cNvSpPr>
              <a:spLocks/>
            </p:cNvSpPr>
            <p:nvPr userDrawn="1"/>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5">
              <a:extLst>
                <a:ext uri="{FF2B5EF4-FFF2-40B4-BE49-F238E27FC236}">
                  <a16:creationId xmlns:a16="http://schemas.microsoft.com/office/drawing/2014/main" id="{45AA3BA6-A2ED-40F6-9BA5-5130223090EB}"/>
                </a:ext>
              </a:extLst>
            </p:cNvPr>
            <p:cNvSpPr>
              <a:spLocks noEditPoints="1"/>
            </p:cNvSpPr>
            <p:nvPr userDrawn="1"/>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6">
              <a:extLst>
                <a:ext uri="{FF2B5EF4-FFF2-40B4-BE49-F238E27FC236}">
                  <a16:creationId xmlns:a16="http://schemas.microsoft.com/office/drawing/2014/main" id="{25E42DAC-E8B8-4311-9E85-C5F80616676F}"/>
                </a:ext>
              </a:extLst>
            </p:cNvPr>
            <p:cNvSpPr>
              <a:spLocks/>
            </p:cNvSpPr>
            <p:nvPr userDrawn="1"/>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7">
              <a:extLst>
                <a:ext uri="{FF2B5EF4-FFF2-40B4-BE49-F238E27FC236}">
                  <a16:creationId xmlns:a16="http://schemas.microsoft.com/office/drawing/2014/main" id="{16E259DF-246A-4C82-A9CA-FB7607527023}"/>
                </a:ext>
              </a:extLst>
            </p:cNvPr>
            <p:cNvSpPr>
              <a:spLocks/>
            </p:cNvSpPr>
            <p:nvPr userDrawn="1"/>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8">
              <a:extLst>
                <a:ext uri="{FF2B5EF4-FFF2-40B4-BE49-F238E27FC236}">
                  <a16:creationId xmlns:a16="http://schemas.microsoft.com/office/drawing/2014/main" id="{E8AAC076-4E19-40DA-AB72-B5A7AD725025}"/>
                </a:ext>
              </a:extLst>
            </p:cNvPr>
            <p:cNvSpPr>
              <a:spLocks/>
            </p:cNvSpPr>
            <p:nvPr userDrawn="1"/>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9">
              <a:extLst>
                <a:ext uri="{FF2B5EF4-FFF2-40B4-BE49-F238E27FC236}">
                  <a16:creationId xmlns:a16="http://schemas.microsoft.com/office/drawing/2014/main" id="{B1CAFF63-95DD-46D8-A12A-B8244705ED91}"/>
                </a:ext>
              </a:extLst>
            </p:cNvPr>
            <p:cNvSpPr>
              <a:spLocks/>
            </p:cNvSpPr>
            <p:nvPr userDrawn="1"/>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08433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å farvet bund, 1 spalt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F073C-9ED8-4C02-BE6F-2659F7B3F73E}"/>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6EBB3EBA-A9D2-4FEB-A3B1-5AF6C2EFD0FB}"/>
              </a:ext>
            </a:extLst>
          </p:cNvPr>
          <p:cNvSpPr>
            <a:spLocks noGrp="1"/>
          </p:cNvSpPr>
          <p:nvPr>
            <p:ph idx="1"/>
          </p:nvPr>
        </p:nvSpPr>
        <p:spPr>
          <a:xfrm>
            <a:off x="1080000" y="2160000"/>
            <a:ext cx="10033200" cy="39600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56E0EE-BEB6-4B87-907A-0CFB948A5F07}"/>
              </a:ext>
            </a:extLst>
          </p:cNvPr>
          <p:cNvSpPr>
            <a:spLocks noGrp="1"/>
          </p:cNvSpPr>
          <p:nvPr>
            <p:ph type="dt" sz="half" idx="10"/>
          </p:nvPr>
        </p:nvSpPr>
        <p:spPr/>
        <p:txBody>
          <a:bodyPr/>
          <a:lstStyle/>
          <a:p>
            <a:fld id="{91C10BE6-D0F4-4EDB-95F6-FECA4E00B5EE}" type="datetime1">
              <a:rPr lang="da-DK" smtClean="0"/>
              <a:t>10-10-2019</a:t>
            </a:fld>
            <a:endParaRPr lang="da-DK"/>
          </a:p>
        </p:txBody>
      </p:sp>
      <p:sp>
        <p:nvSpPr>
          <p:cNvPr id="5" name="Pladsholder til sidefod 4">
            <a:extLst>
              <a:ext uri="{FF2B5EF4-FFF2-40B4-BE49-F238E27FC236}">
                <a16:creationId xmlns:a16="http://schemas.microsoft.com/office/drawing/2014/main" id="{8D27F982-D7E5-4E5D-B904-FC8C09E988CA}"/>
              </a:ext>
            </a:extLst>
          </p:cNvPr>
          <p:cNvSpPr>
            <a:spLocks noGrp="1"/>
          </p:cNvSpPr>
          <p:nvPr>
            <p:ph type="ftr" sz="quarter" idx="11"/>
          </p:nvPr>
        </p:nvSpPr>
        <p:spPr/>
        <p:txBody>
          <a:bodyPr/>
          <a:lstStyle>
            <a:lvl1pPr>
              <a:defRPr>
                <a:solidFill>
                  <a:schemeClr val="bg1"/>
                </a:solidFill>
              </a:defRPr>
            </a:lvl1pPr>
          </a:lstStyle>
          <a:p>
            <a:r>
              <a:rPr lang="da-DK" dirty="0"/>
              <a:t>Foreningen af Rådgivende Ingeniører</a:t>
            </a:r>
          </a:p>
        </p:txBody>
      </p:sp>
      <p:sp>
        <p:nvSpPr>
          <p:cNvPr id="6" name="Pladsholder til slidenummer 5">
            <a:extLst>
              <a:ext uri="{FF2B5EF4-FFF2-40B4-BE49-F238E27FC236}">
                <a16:creationId xmlns:a16="http://schemas.microsoft.com/office/drawing/2014/main" id="{C1D526DA-3260-4381-A6E6-C067BE7368B8}"/>
              </a:ext>
            </a:extLst>
          </p:cNvPr>
          <p:cNvSpPr>
            <a:spLocks noGrp="1"/>
          </p:cNvSpPr>
          <p:nvPr>
            <p:ph type="sldNum" sz="quarter" idx="12"/>
          </p:nvPr>
        </p:nvSpPr>
        <p:spPr/>
        <p:txBody>
          <a:bodyPr/>
          <a:lstStyle>
            <a:lvl1pPr>
              <a:defRPr>
                <a:solidFill>
                  <a:schemeClr val="bg1"/>
                </a:solidFill>
              </a:defRPr>
            </a:lvl1pPr>
          </a:lstStyle>
          <a:p>
            <a:fld id="{098C9809-D2C8-4A35-B480-8F90903CF29A}" type="slidenum">
              <a:rPr lang="da-DK" smtClean="0"/>
              <a:pPr/>
              <a:t>‹nr.›</a:t>
            </a:fld>
            <a:endParaRPr lang="da-DK"/>
          </a:p>
        </p:txBody>
      </p:sp>
      <p:sp>
        <p:nvSpPr>
          <p:cNvPr id="7" name="Grafik 47">
            <a:extLst>
              <a:ext uri="{FF2B5EF4-FFF2-40B4-BE49-F238E27FC236}">
                <a16:creationId xmlns:a16="http://schemas.microsoft.com/office/drawing/2014/main" id="{9BB69DAC-C35B-496A-B097-E09D6165DF27}"/>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83" name="Gruppe 82">
            <a:extLst>
              <a:ext uri="{FF2B5EF4-FFF2-40B4-BE49-F238E27FC236}">
                <a16:creationId xmlns:a16="http://schemas.microsoft.com/office/drawing/2014/main" id="{66E6C107-E6FC-49B1-86F0-A9ECDFBC4B89}"/>
              </a:ext>
            </a:extLst>
          </p:cNvPr>
          <p:cNvGrpSpPr>
            <a:grpSpLocks/>
          </p:cNvGrpSpPr>
          <p:nvPr/>
        </p:nvGrpSpPr>
        <p:grpSpPr>
          <a:xfrm>
            <a:off x="8863200" y="6339600"/>
            <a:ext cx="2250000" cy="180000"/>
            <a:chOff x="569913" y="-1415138"/>
            <a:chExt cx="12071350" cy="966787"/>
          </a:xfrm>
        </p:grpSpPr>
        <p:sp>
          <p:nvSpPr>
            <p:cNvPr id="48" name="Freeform 5">
              <a:extLst>
                <a:ext uri="{FF2B5EF4-FFF2-40B4-BE49-F238E27FC236}">
                  <a16:creationId xmlns:a16="http://schemas.microsoft.com/office/drawing/2014/main" id="{2BD6F375-E4B6-40D0-9069-B9E480B86CD1}"/>
                </a:ext>
              </a:extLst>
            </p:cNvPr>
            <p:cNvSpPr>
              <a:spLocks/>
            </p:cNvSpPr>
            <p:nvPr/>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6">
              <a:extLst>
                <a:ext uri="{FF2B5EF4-FFF2-40B4-BE49-F238E27FC236}">
                  <a16:creationId xmlns:a16="http://schemas.microsoft.com/office/drawing/2014/main" id="{1F3AD00F-A7A0-42F8-8E6D-3EA78404D1BF}"/>
                </a:ext>
              </a:extLst>
            </p:cNvPr>
            <p:cNvSpPr>
              <a:spLocks noEditPoints="1"/>
            </p:cNvSpPr>
            <p:nvPr/>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7">
              <a:extLst>
                <a:ext uri="{FF2B5EF4-FFF2-40B4-BE49-F238E27FC236}">
                  <a16:creationId xmlns:a16="http://schemas.microsoft.com/office/drawing/2014/main" id="{280180EA-1F57-4AA1-BFDC-2E77E01C2216}"/>
                </a:ext>
              </a:extLst>
            </p:cNvPr>
            <p:cNvSpPr>
              <a:spLocks/>
            </p:cNvSpPr>
            <p:nvPr/>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8">
              <a:extLst>
                <a:ext uri="{FF2B5EF4-FFF2-40B4-BE49-F238E27FC236}">
                  <a16:creationId xmlns:a16="http://schemas.microsoft.com/office/drawing/2014/main" id="{43D4D705-4C4D-44CF-B9CD-C21E79CF021F}"/>
                </a:ext>
              </a:extLst>
            </p:cNvPr>
            <p:cNvSpPr>
              <a:spLocks noEditPoints="1"/>
            </p:cNvSpPr>
            <p:nvPr/>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9">
              <a:extLst>
                <a:ext uri="{FF2B5EF4-FFF2-40B4-BE49-F238E27FC236}">
                  <a16:creationId xmlns:a16="http://schemas.microsoft.com/office/drawing/2014/main" id="{B3B54ACE-038F-41F0-B305-BC73AD3C80EF}"/>
                </a:ext>
              </a:extLst>
            </p:cNvPr>
            <p:cNvSpPr>
              <a:spLocks/>
            </p:cNvSpPr>
            <p:nvPr/>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0">
              <a:extLst>
                <a:ext uri="{FF2B5EF4-FFF2-40B4-BE49-F238E27FC236}">
                  <a16:creationId xmlns:a16="http://schemas.microsoft.com/office/drawing/2014/main" id="{F08AF83F-9E1C-4A5F-A0C7-D2DE93683E74}"/>
                </a:ext>
              </a:extLst>
            </p:cNvPr>
            <p:cNvSpPr>
              <a:spLocks noEditPoints="1"/>
            </p:cNvSpPr>
            <p:nvPr/>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1">
              <a:extLst>
                <a:ext uri="{FF2B5EF4-FFF2-40B4-BE49-F238E27FC236}">
                  <a16:creationId xmlns:a16="http://schemas.microsoft.com/office/drawing/2014/main" id="{04D3E913-70A7-479E-A693-A3610D789870}"/>
                </a:ext>
              </a:extLst>
            </p:cNvPr>
            <p:cNvSpPr>
              <a:spLocks/>
            </p:cNvSpPr>
            <p:nvPr/>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2">
              <a:extLst>
                <a:ext uri="{FF2B5EF4-FFF2-40B4-BE49-F238E27FC236}">
                  <a16:creationId xmlns:a16="http://schemas.microsoft.com/office/drawing/2014/main" id="{A625F7F5-C80E-43EA-9467-CC8D509003C3}"/>
                </a:ext>
              </a:extLst>
            </p:cNvPr>
            <p:cNvSpPr>
              <a:spLocks noEditPoints="1"/>
            </p:cNvSpPr>
            <p:nvPr/>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3">
              <a:extLst>
                <a:ext uri="{FF2B5EF4-FFF2-40B4-BE49-F238E27FC236}">
                  <a16:creationId xmlns:a16="http://schemas.microsoft.com/office/drawing/2014/main" id="{062AF106-F33E-4C9E-8B81-764AD1BEA4DA}"/>
                </a:ext>
              </a:extLst>
            </p:cNvPr>
            <p:cNvSpPr>
              <a:spLocks noEditPoints="1"/>
            </p:cNvSpPr>
            <p:nvPr/>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4">
              <a:extLst>
                <a:ext uri="{FF2B5EF4-FFF2-40B4-BE49-F238E27FC236}">
                  <a16:creationId xmlns:a16="http://schemas.microsoft.com/office/drawing/2014/main" id="{BDC5940E-498A-416C-BB2F-BE1C61A7705F}"/>
                </a:ext>
              </a:extLst>
            </p:cNvPr>
            <p:cNvSpPr>
              <a:spLocks/>
            </p:cNvSpPr>
            <p:nvPr/>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5">
              <a:extLst>
                <a:ext uri="{FF2B5EF4-FFF2-40B4-BE49-F238E27FC236}">
                  <a16:creationId xmlns:a16="http://schemas.microsoft.com/office/drawing/2014/main" id="{5F014887-CCE3-45F8-B7EF-3914F977BDA7}"/>
                </a:ext>
              </a:extLst>
            </p:cNvPr>
            <p:cNvSpPr>
              <a:spLocks noEditPoints="1"/>
            </p:cNvSpPr>
            <p:nvPr/>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6">
              <a:extLst>
                <a:ext uri="{FF2B5EF4-FFF2-40B4-BE49-F238E27FC236}">
                  <a16:creationId xmlns:a16="http://schemas.microsoft.com/office/drawing/2014/main" id="{98544CDE-0360-433D-9EB1-0BC5833EBB30}"/>
                </a:ext>
              </a:extLst>
            </p:cNvPr>
            <p:cNvSpPr>
              <a:spLocks/>
            </p:cNvSpPr>
            <p:nvPr/>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7">
              <a:extLst>
                <a:ext uri="{FF2B5EF4-FFF2-40B4-BE49-F238E27FC236}">
                  <a16:creationId xmlns:a16="http://schemas.microsoft.com/office/drawing/2014/main" id="{FBCA772A-4A6E-4153-8C98-337A24E11449}"/>
                </a:ext>
              </a:extLst>
            </p:cNvPr>
            <p:cNvSpPr>
              <a:spLocks noEditPoints="1"/>
            </p:cNvSpPr>
            <p:nvPr/>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8">
              <a:extLst>
                <a:ext uri="{FF2B5EF4-FFF2-40B4-BE49-F238E27FC236}">
                  <a16:creationId xmlns:a16="http://schemas.microsoft.com/office/drawing/2014/main" id="{51AE84B7-42D5-4705-8562-039CD466ADC4}"/>
                </a:ext>
              </a:extLst>
            </p:cNvPr>
            <p:cNvSpPr>
              <a:spLocks noEditPoints="1"/>
            </p:cNvSpPr>
            <p:nvPr/>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19">
              <a:extLst>
                <a:ext uri="{FF2B5EF4-FFF2-40B4-BE49-F238E27FC236}">
                  <a16:creationId xmlns:a16="http://schemas.microsoft.com/office/drawing/2014/main" id="{9AE094E5-3F8D-4116-80F3-F7CF2B3D9446}"/>
                </a:ext>
              </a:extLst>
            </p:cNvPr>
            <p:cNvSpPr>
              <a:spLocks noEditPoints="1"/>
            </p:cNvSpPr>
            <p:nvPr/>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0">
              <a:extLst>
                <a:ext uri="{FF2B5EF4-FFF2-40B4-BE49-F238E27FC236}">
                  <a16:creationId xmlns:a16="http://schemas.microsoft.com/office/drawing/2014/main" id="{8A6FF91C-3943-402A-83A4-9631221FFB87}"/>
                </a:ext>
              </a:extLst>
            </p:cNvPr>
            <p:cNvSpPr>
              <a:spLocks noEditPoints="1"/>
            </p:cNvSpPr>
            <p:nvPr/>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1">
              <a:extLst>
                <a:ext uri="{FF2B5EF4-FFF2-40B4-BE49-F238E27FC236}">
                  <a16:creationId xmlns:a16="http://schemas.microsoft.com/office/drawing/2014/main" id="{9345CDE2-F93D-4E54-A064-7AE2467B6AE4}"/>
                </a:ext>
              </a:extLst>
            </p:cNvPr>
            <p:cNvSpPr>
              <a:spLocks noEditPoints="1"/>
            </p:cNvSpPr>
            <p:nvPr/>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2">
              <a:extLst>
                <a:ext uri="{FF2B5EF4-FFF2-40B4-BE49-F238E27FC236}">
                  <a16:creationId xmlns:a16="http://schemas.microsoft.com/office/drawing/2014/main" id="{B82F23B2-BC00-46AF-9FB3-79D63C2A6052}"/>
                </a:ext>
              </a:extLst>
            </p:cNvPr>
            <p:cNvSpPr>
              <a:spLocks/>
            </p:cNvSpPr>
            <p:nvPr/>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3">
              <a:extLst>
                <a:ext uri="{FF2B5EF4-FFF2-40B4-BE49-F238E27FC236}">
                  <a16:creationId xmlns:a16="http://schemas.microsoft.com/office/drawing/2014/main" id="{6371719F-7E32-4128-AF6F-EFF370F7B48C}"/>
                </a:ext>
              </a:extLst>
            </p:cNvPr>
            <p:cNvSpPr>
              <a:spLocks noEditPoints="1"/>
            </p:cNvSpPr>
            <p:nvPr/>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4">
              <a:extLst>
                <a:ext uri="{FF2B5EF4-FFF2-40B4-BE49-F238E27FC236}">
                  <a16:creationId xmlns:a16="http://schemas.microsoft.com/office/drawing/2014/main" id="{DBDA6F8A-B7D2-4372-9957-234B4168ED9A}"/>
                </a:ext>
              </a:extLst>
            </p:cNvPr>
            <p:cNvSpPr>
              <a:spLocks/>
            </p:cNvSpPr>
            <p:nvPr/>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5">
              <a:extLst>
                <a:ext uri="{FF2B5EF4-FFF2-40B4-BE49-F238E27FC236}">
                  <a16:creationId xmlns:a16="http://schemas.microsoft.com/office/drawing/2014/main" id="{A17E4B4F-AA48-4F94-BC3F-AD3827189D1E}"/>
                </a:ext>
              </a:extLst>
            </p:cNvPr>
            <p:cNvSpPr>
              <a:spLocks noEditPoints="1"/>
            </p:cNvSpPr>
            <p:nvPr/>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6">
              <a:extLst>
                <a:ext uri="{FF2B5EF4-FFF2-40B4-BE49-F238E27FC236}">
                  <a16:creationId xmlns:a16="http://schemas.microsoft.com/office/drawing/2014/main" id="{ECC4FE00-7840-4BB3-9F99-7607EB4047E3}"/>
                </a:ext>
              </a:extLst>
            </p:cNvPr>
            <p:cNvSpPr>
              <a:spLocks noEditPoints="1"/>
            </p:cNvSpPr>
            <p:nvPr/>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7">
              <a:extLst>
                <a:ext uri="{FF2B5EF4-FFF2-40B4-BE49-F238E27FC236}">
                  <a16:creationId xmlns:a16="http://schemas.microsoft.com/office/drawing/2014/main" id="{54B2A99C-D6B6-42EE-B119-92760B58C890}"/>
                </a:ext>
              </a:extLst>
            </p:cNvPr>
            <p:cNvSpPr>
              <a:spLocks/>
            </p:cNvSpPr>
            <p:nvPr/>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8">
              <a:extLst>
                <a:ext uri="{FF2B5EF4-FFF2-40B4-BE49-F238E27FC236}">
                  <a16:creationId xmlns:a16="http://schemas.microsoft.com/office/drawing/2014/main" id="{C0594696-F383-4EAE-8100-9B44BEA27F24}"/>
                </a:ext>
              </a:extLst>
            </p:cNvPr>
            <p:cNvSpPr>
              <a:spLocks/>
            </p:cNvSpPr>
            <p:nvPr/>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29">
              <a:extLst>
                <a:ext uri="{FF2B5EF4-FFF2-40B4-BE49-F238E27FC236}">
                  <a16:creationId xmlns:a16="http://schemas.microsoft.com/office/drawing/2014/main" id="{942E9E2A-3B1A-418B-81D0-0A05DB696298}"/>
                </a:ext>
              </a:extLst>
            </p:cNvPr>
            <p:cNvSpPr>
              <a:spLocks noEditPoints="1"/>
            </p:cNvSpPr>
            <p:nvPr/>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0">
              <a:extLst>
                <a:ext uri="{FF2B5EF4-FFF2-40B4-BE49-F238E27FC236}">
                  <a16:creationId xmlns:a16="http://schemas.microsoft.com/office/drawing/2014/main" id="{ACAF3648-59E7-4333-82CF-C425FA23BED7}"/>
                </a:ext>
              </a:extLst>
            </p:cNvPr>
            <p:cNvSpPr>
              <a:spLocks noEditPoints="1"/>
            </p:cNvSpPr>
            <p:nvPr/>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1">
              <a:extLst>
                <a:ext uri="{FF2B5EF4-FFF2-40B4-BE49-F238E27FC236}">
                  <a16:creationId xmlns:a16="http://schemas.microsoft.com/office/drawing/2014/main" id="{1FE05F6A-9DA3-4B0A-9AFA-AE9A397F4D3F}"/>
                </a:ext>
              </a:extLst>
            </p:cNvPr>
            <p:cNvSpPr>
              <a:spLocks/>
            </p:cNvSpPr>
            <p:nvPr/>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2">
              <a:extLst>
                <a:ext uri="{FF2B5EF4-FFF2-40B4-BE49-F238E27FC236}">
                  <a16:creationId xmlns:a16="http://schemas.microsoft.com/office/drawing/2014/main" id="{E452B0C3-D5A0-43AF-925F-56811563689F}"/>
                </a:ext>
              </a:extLst>
            </p:cNvPr>
            <p:cNvSpPr>
              <a:spLocks noEditPoints="1"/>
            </p:cNvSpPr>
            <p:nvPr/>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3">
              <a:extLst>
                <a:ext uri="{FF2B5EF4-FFF2-40B4-BE49-F238E27FC236}">
                  <a16:creationId xmlns:a16="http://schemas.microsoft.com/office/drawing/2014/main" id="{7FE433A7-4229-4320-86BF-E0748AA76D60}"/>
                </a:ext>
              </a:extLst>
            </p:cNvPr>
            <p:cNvSpPr>
              <a:spLocks noEditPoints="1"/>
            </p:cNvSpPr>
            <p:nvPr/>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4">
              <a:extLst>
                <a:ext uri="{FF2B5EF4-FFF2-40B4-BE49-F238E27FC236}">
                  <a16:creationId xmlns:a16="http://schemas.microsoft.com/office/drawing/2014/main" id="{CEEE5B1F-E4EC-412A-A385-D39AE98A5D94}"/>
                </a:ext>
              </a:extLst>
            </p:cNvPr>
            <p:cNvSpPr>
              <a:spLocks/>
            </p:cNvSpPr>
            <p:nvPr/>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5">
              <a:extLst>
                <a:ext uri="{FF2B5EF4-FFF2-40B4-BE49-F238E27FC236}">
                  <a16:creationId xmlns:a16="http://schemas.microsoft.com/office/drawing/2014/main" id="{0ACE4893-EBC6-469C-AE2D-0F0E986ADE9B}"/>
                </a:ext>
              </a:extLst>
            </p:cNvPr>
            <p:cNvSpPr>
              <a:spLocks noEditPoints="1"/>
            </p:cNvSpPr>
            <p:nvPr/>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6">
              <a:extLst>
                <a:ext uri="{FF2B5EF4-FFF2-40B4-BE49-F238E27FC236}">
                  <a16:creationId xmlns:a16="http://schemas.microsoft.com/office/drawing/2014/main" id="{BD08417D-73B7-4867-A2C0-61BDE40D48B6}"/>
                </a:ext>
              </a:extLst>
            </p:cNvPr>
            <p:cNvSpPr>
              <a:spLocks/>
            </p:cNvSpPr>
            <p:nvPr/>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7">
              <a:extLst>
                <a:ext uri="{FF2B5EF4-FFF2-40B4-BE49-F238E27FC236}">
                  <a16:creationId xmlns:a16="http://schemas.microsoft.com/office/drawing/2014/main" id="{6C66DF62-BE03-4CA6-BFE1-650514DA26D5}"/>
                </a:ext>
              </a:extLst>
            </p:cNvPr>
            <p:cNvSpPr>
              <a:spLocks/>
            </p:cNvSpPr>
            <p:nvPr/>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8">
              <a:extLst>
                <a:ext uri="{FF2B5EF4-FFF2-40B4-BE49-F238E27FC236}">
                  <a16:creationId xmlns:a16="http://schemas.microsoft.com/office/drawing/2014/main" id="{E99B0656-B420-4B03-A864-A24AEE39BB68}"/>
                </a:ext>
              </a:extLst>
            </p:cNvPr>
            <p:cNvSpPr>
              <a:spLocks/>
            </p:cNvSpPr>
            <p:nvPr/>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39">
              <a:extLst>
                <a:ext uri="{FF2B5EF4-FFF2-40B4-BE49-F238E27FC236}">
                  <a16:creationId xmlns:a16="http://schemas.microsoft.com/office/drawing/2014/main" id="{BBA5501D-0E1B-458C-BDE6-8A3A7DBEDAFF}"/>
                </a:ext>
              </a:extLst>
            </p:cNvPr>
            <p:cNvSpPr>
              <a:spLocks/>
            </p:cNvSpPr>
            <p:nvPr/>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4" name="Grafik 47">
            <a:extLst>
              <a:ext uri="{FF2B5EF4-FFF2-40B4-BE49-F238E27FC236}">
                <a16:creationId xmlns:a16="http://schemas.microsoft.com/office/drawing/2014/main" id="{2A465D24-8C58-4BCF-A692-400F01F3CA86}"/>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5" name="Gruppe 44">
            <a:extLst>
              <a:ext uri="{FF2B5EF4-FFF2-40B4-BE49-F238E27FC236}">
                <a16:creationId xmlns:a16="http://schemas.microsoft.com/office/drawing/2014/main" id="{69295E7B-AB74-4148-B2F9-461FC5E30EBD}"/>
              </a:ext>
            </a:extLst>
          </p:cNvPr>
          <p:cNvGrpSpPr>
            <a:grpSpLocks/>
          </p:cNvGrpSpPr>
          <p:nvPr userDrawn="1"/>
        </p:nvGrpSpPr>
        <p:grpSpPr>
          <a:xfrm>
            <a:off x="8863200" y="6339600"/>
            <a:ext cx="2250000" cy="180000"/>
            <a:chOff x="569913" y="-1415138"/>
            <a:chExt cx="12071350" cy="966787"/>
          </a:xfrm>
        </p:grpSpPr>
        <p:sp>
          <p:nvSpPr>
            <p:cNvPr id="46" name="Freeform 5">
              <a:extLst>
                <a:ext uri="{FF2B5EF4-FFF2-40B4-BE49-F238E27FC236}">
                  <a16:creationId xmlns:a16="http://schemas.microsoft.com/office/drawing/2014/main" id="{8FC0C9BA-C0CA-489A-8BEF-06E9CD302742}"/>
                </a:ext>
              </a:extLst>
            </p:cNvPr>
            <p:cNvSpPr>
              <a:spLocks/>
            </p:cNvSpPr>
            <p:nvPr userDrawn="1"/>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
              <a:extLst>
                <a:ext uri="{FF2B5EF4-FFF2-40B4-BE49-F238E27FC236}">
                  <a16:creationId xmlns:a16="http://schemas.microsoft.com/office/drawing/2014/main" id="{9BE0A1B1-0601-4217-90FA-1DF312D3FC6C}"/>
                </a:ext>
              </a:extLst>
            </p:cNvPr>
            <p:cNvSpPr>
              <a:spLocks noEditPoints="1"/>
            </p:cNvSpPr>
            <p:nvPr userDrawn="1"/>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7">
              <a:extLst>
                <a:ext uri="{FF2B5EF4-FFF2-40B4-BE49-F238E27FC236}">
                  <a16:creationId xmlns:a16="http://schemas.microsoft.com/office/drawing/2014/main" id="{3539CD0C-67C9-45EF-A5B1-465BB9432AB8}"/>
                </a:ext>
              </a:extLst>
            </p:cNvPr>
            <p:cNvSpPr>
              <a:spLocks/>
            </p:cNvSpPr>
            <p:nvPr userDrawn="1"/>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8">
              <a:extLst>
                <a:ext uri="{FF2B5EF4-FFF2-40B4-BE49-F238E27FC236}">
                  <a16:creationId xmlns:a16="http://schemas.microsoft.com/office/drawing/2014/main" id="{46BC9082-8371-4AA6-BD14-A91B6FDE26B5}"/>
                </a:ext>
              </a:extLst>
            </p:cNvPr>
            <p:cNvSpPr>
              <a:spLocks noEditPoints="1"/>
            </p:cNvSpPr>
            <p:nvPr userDrawn="1"/>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9">
              <a:extLst>
                <a:ext uri="{FF2B5EF4-FFF2-40B4-BE49-F238E27FC236}">
                  <a16:creationId xmlns:a16="http://schemas.microsoft.com/office/drawing/2014/main" id="{9D616BD5-792E-4184-954A-955CC5DA4FFC}"/>
                </a:ext>
              </a:extLst>
            </p:cNvPr>
            <p:cNvSpPr>
              <a:spLocks/>
            </p:cNvSpPr>
            <p:nvPr userDrawn="1"/>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0">
              <a:extLst>
                <a:ext uri="{FF2B5EF4-FFF2-40B4-BE49-F238E27FC236}">
                  <a16:creationId xmlns:a16="http://schemas.microsoft.com/office/drawing/2014/main" id="{CB447E93-8A4B-4863-A153-EAEC07B60BC5}"/>
                </a:ext>
              </a:extLst>
            </p:cNvPr>
            <p:cNvSpPr>
              <a:spLocks noEditPoints="1"/>
            </p:cNvSpPr>
            <p:nvPr userDrawn="1"/>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1">
              <a:extLst>
                <a:ext uri="{FF2B5EF4-FFF2-40B4-BE49-F238E27FC236}">
                  <a16:creationId xmlns:a16="http://schemas.microsoft.com/office/drawing/2014/main" id="{5D24173B-4DF1-40B0-9E55-7E8F7A44128F}"/>
                </a:ext>
              </a:extLst>
            </p:cNvPr>
            <p:cNvSpPr>
              <a:spLocks/>
            </p:cNvSpPr>
            <p:nvPr userDrawn="1"/>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12">
              <a:extLst>
                <a:ext uri="{FF2B5EF4-FFF2-40B4-BE49-F238E27FC236}">
                  <a16:creationId xmlns:a16="http://schemas.microsoft.com/office/drawing/2014/main" id="{11C8CCC5-E4B7-4ED0-B608-567B5396F8FD}"/>
                </a:ext>
              </a:extLst>
            </p:cNvPr>
            <p:cNvSpPr>
              <a:spLocks noEditPoints="1"/>
            </p:cNvSpPr>
            <p:nvPr userDrawn="1"/>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3">
              <a:extLst>
                <a:ext uri="{FF2B5EF4-FFF2-40B4-BE49-F238E27FC236}">
                  <a16:creationId xmlns:a16="http://schemas.microsoft.com/office/drawing/2014/main" id="{E48D99CC-C5EC-4E83-A5FE-CEA7D050800A}"/>
                </a:ext>
              </a:extLst>
            </p:cNvPr>
            <p:cNvSpPr>
              <a:spLocks noEditPoints="1"/>
            </p:cNvSpPr>
            <p:nvPr userDrawn="1"/>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4">
              <a:extLst>
                <a:ext uri="{FF2B5EF4-FFF2-40B4-BE49-F238E27FC236}">
                  <a16:creationId xmlns:a16="http://schemas.microsoft.com/office/drawing/2014/main" id="{4D3E3C5C-0B51-4B18-B515-B9F7CAF95B12}"/>
                </a:ext>
              </a:extLst>
            </p:cNvPr>
            <p:cNvSpPr>
              <a:spLocks/>
            </p:cNvSpPr>
            <p:nvPr userDrawn="1"/>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5">
              <a:extLst>
                <a:ext uri="{FF2B5EF4-FFF2-40B4-BE49-F238E27FC236}">
                  <a16:creationId xmlns:a16="http://schemas.microsoft.com/office/drawing/2014/main" id="{3CADE5E9-F55D-40A8-A722-C1BF91F9332B}"/>
                </a:ext>
              </a:extLst>
            </p:cNvPr>
            <p:cNvSpPr>
              <a:spLocks noEditPoints="1"/>
            </p:cNvSpPr>
            <p:nvPr userDrawn="1"/>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6">
              <a:extLst>
                <a:ext uri="{FF2B5EF4-FFF2-40B4-BE49-F238E27FC236}">
                  <a16:creationId xmlns:a16="http://schemas.microsoft.com/office/drawing/2014/main" id="{F323D5FD-E107-4FA7-9784-2EA746BEB246}"/>
                </a:ext>
              </a:extLst>
            </p:cNvPr>
            <p:cNvSpPr>
              <a:spLocks/>
            </p:cNvSpPr>
            <p:nvPr userDrawn="1"/>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17">
              <a:extLst>
                <a:ext uri="{FF2B5EF4-FFF2-40B4-BE49-F238E27FC236}">
                  <a16:creationId xmlns:a16="http://schemas.microsoft.com/office/drawing/2014/main" id="{39406954-97C4-4E19-876C-C8D2F3DAA4C2}"/>
                </a:ext>
              </a:extLst>
            </p:cNvPr>
            <p:cNvSpPr>
              <a:spLocks noEditPoints="1"/>
            </p:cNvSpPr>
            <p:nvPr userDrawn="1"/>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18">
              <a:extLst>
                <a:ext uri="{FF2B5EF4-FFF2-40B4-BE49-F238E27FC236}">
                  <a16:creationId xmlns:a16="http://schemas.microsoft.com/office/drawing/2014/main" id="{77B2CF79-C326-4051-A5A4-80F884623E6F}"/>
                </a:ext>
              </a:extLst>
            </p:cNvPr>
            <p:cNvSpPr>
              <a:spLocks noEditPoints="1"/>
            </p:cNvSpPr>
            <p:nvPr userDrawn="1"/>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19">
              <a:extLst>
                <a:ext uri="{FF2B5EF4-FFF2-40B4-BE49-F238E27FC236}">
                  <a16:creationId xmlns:a16="http://schemas.microsoft.com/office/drawing/2014/main" id="{79FEB00B-471D-46AE-8A59-A43F04BE1FDA}"/>
                </a:ext>
              </a:extLst>
            </p:cNvPr>
            <p:cNvSpPr>
              <a:spLocks noEditPoints="1"/>
            </p:cNvSpPr>
            <p:nvPr userDrawn="1"/>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0">
              <a:extLst>
                <a:ext uri="{FF2B5EF4-FFF2-40B4-BE49-F238E27FC236}">
                  <a16:creationId xmlns:a16="http://schemas.microsoft.com/office/drawing/2014/main" id="{A553976A-4325-4906-B725-D6D2D08E8A4E}"/>
                </a:ext>
              </a:extLst>
            </p:cNvPr>
            <p:cNvSpPr>
              <a:spLocks noEditPoints="1"/>
            </p:cNvSpPr>
            <p:nvPr userDrawn="1"/>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1">
              <a:extLst>
                <a:ext uri="{FF2B5EF4-FFF2-40B4-BE49-F238E27FC236}">
                  <a16:creationId xmlns:a16="http://schemas.microsoft.com/office/drawing/2014/main" id="{5B0660DB-A879-4EF5-9C2F-959C5627FAFB}"/>
                </a:ext>
              </a:extLst>
            </p:cNvPr>
            <p:cNvSpPr>
              <a:spLocks noEditPoints="1"/>
            </p:cNvSpPr>
            <p:nvPr userDrawn="1"/>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22">
              <a:extLst>
                <a:ext uri="{FF2B5EF4-FFF2-40B4-BE49-F238E27FC236}">
                  <a16:creationId xmlns:a16="http://schemas.microsoft.com/office/drawing/2014/main" id="{995C239D-ED8B-4FB6-B596-AA9D286405BC}"/>
                </a:ext>
              </a:extLst>
            </p:cNvPr>
            <p:cNvSpPr>
              <a:spLocks/>
            </p:cNvSpPr>
            <p:nvPr userDrawn="1"/>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3">
              <a:extLst>
                <a:ext uri="{FF2B5EF4-FFF2-40B4-BE49-F238E27FC236}">
                  <a16:creationId xmlns:a16="http://schemas.microsoft.com/office/drawing/2014/main" id="{07A4E061-6E3B-4150-81FE-F0350A31574B}"/>
                </a:ext>
              </a:extLst>
            </p:cNvPr>
            <p:cNvSpPr>
              <a:spLocks noEditPoints="1"/>
            </p:cNvSpPr>
            <p:nvPr userDrawn="1"/>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4">
              <a:extLst>
                <a:ext uri="{FF2B5EF4-FFF2-40B4-BE49-F238E27FC236}">
                  <a16:creationId xmlns:a16="http://schemas.microsoft.com/office/drawing/2014/main" id="{C442E20B-2B46-4E21-A2AE-573045816184}"/>
                </a:ext>
              </a:extLst>
            </p:cNvPr>
            <p:cNvSpPr>
              <a:spLocks/>
            </p:cNvSpPr>
            <p:nvPr userDrawn="1"/>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5">
              <a:extLst>
                <a:ext uri="{FF2B5EF4-FFF2-40B4-BE49-F238E27FC236}">
                  <a16:creationId xmlns:a16="http://schemas.microsoft.com/office/drawing/2014/main" id="{8B8F8BA1-75FC-4176-BD14-3826C0F7401A}"/>
                </a:ext>
              </a:extLst>
            </p:cNvPr>
            <p:cNvSpPr>
              <a:spLocks noEditPoints="1"/>
            </p:cNvSpPr>
            <p:nvPr userDrawn="1"/>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6">
              <a:extLst>
                <a:ext uri="{FF2B5EF4-FFF2-40B4-BE49-F238E27FC236}">
                  <a16:creationId xmlns:a16="http://schemas.microsoft.com/office/drawing/2014/main" id="{60319736-B46B-4BD3-8164-27370E460A7C}"/>
                </a:ext>
              </a:extLst>
            </p:cNvPr>
            <p:cNvSpPr>
              <a:spLocks noEditPoints="1"/>
            </p:cNvSpPr>
            <p:nvPr userDrawn="1"/>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27">
              <a:extLst>
                <a:ext uri="{FF2B5EF4-FFF2-40B4-BE49-F238E27FC236}">
                  <a16:creationId xmlns:a16="http://schemas.microsoft.com/office/drawing/2014/main" id="{E515E090-2481-4B81-95A3-A7A4CCCFFC0F}"/>
                </a:ext>
              </a:extLst>
            </p:cNvPr>
            <p:cNvSpPr>
              <a:spLocks/>
            </p:cNvSpPr>
            <p:nvPr userDrawn="1"/>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28">
              <a:extLst>
                <a:ext uri="{FF2B5EF4-FFF2-40B4-BE49-F238E27FC236}">
                  <a16:creationId xmlns:a16="http://schemas.microsoft.com/office/drawing/2014/main" id="{7F246357-3407-4FB0-B83C-5FA3F24CE5F5}"/>
                </a:ext>
              </a:extLst>
            </p:cNvPr>
            <p:cNvSpPr>
              <a:spLocks/>
            </p:cNvSpPr>
            <p:nvPr userDrawn="1"/>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29">
              <a:extLst>
                <a:ext uri="{FF2B5EF4-FFF2-40B4-BE49-F238E27FC236}">
                  <a16:creationId xmlns:a16="http://schemas.microsoft.com/office/drawing/2014/main" id="{083DB85A-3B61-46A7-8E26-95D17D7FD3D4}"/>
                </a:ext>
              </a:extLst>
            </p:cNvPr>
            <p:cNvSpPr>
              <a:spLocks noEditPoints="1"/>
            </p:cNvSpPr>
            <p:nvPr userDrawn="1"/>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0">
              <a:extLst>
                <a:ext uri="{FF2B5EF4-FFF2-40B4-BE49-F238E27FC236}">
                  <a16:creationId xmlns:a16="http://schemas.microsoft.com/office/drawing/2014/main" id="{96B3DAA7-6938-4493-9630-99B937EDF69F}"/>
                </a:ext>
              </a:extLst>
            </p:cNvPr>
            <p:cNvSpPr>
              <a:spLocks noEditPoints="1"/>
            </p:cNvSpPr>
            <p:nvPr userDrawn="1"/>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1">
              <a:extLst>
                <a:ext uri="{FF2B5EF4-FFF2-40B4-BE49-F238E27FC236}">
                  <a16:creationId xmlns:a16="http://schemas.microsoft.com/office/drawing/2014/main" id="{A73B2C69-9277-4DBA-B768-21C1FA6569C6}"/>
                </a:ext>
              </a:extLst>
            </p:cNvPr>
            <p:cNvSpPr>
              <a:spLocks/>
            </p:cNvSpPr>
            <p:nvPr userDrawn="1"/>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32">
              <a:extLst>
                <a:ext uri="{FF2B5EF4-FFF2-40B4-BE49-F238E27FC236}">
                  <a16:creationId xmlns:a16="http://schemas.microsoft.com/office/drawing/2014/main" id="{4D196A76-CF87-4794-9346-F95EA52495D5}"/>
                </a:ext>
              </a:extLst>
            </p:cNvPr>
            <p:cNvSpPr>
              <a:spLocks noEditPoints="1"/>
            </p:cNvSpPr>
            <p:nvPr userDrawn="1"/>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3">
              <a:extLst>
                <a:ext uri="{FF2B5EF4-FFF2-40B4-BE49-F238E27FC236}">
                  <a16:creationId xmlns:a16="http://schemas.microsoft.com/office/drawing/2014/main" id="{1EBBFF24-0969-40F0-BFF0-B705B22A7B7E}"/>
                </a:ext>
              </a:extLst>
            </p:cNvPr>
            <p:cNvSpPr>
              <a:spLocks noEditPoints="1"/>
            </p:cNvSpPr>
            <p:nvPr userDrawn="1"/>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4">
              <a:extLst>
                <a:ext uri="{FF2B5EF4-FFF2-40B4-BE49-F238E27FC236}">
                  <a16:creationId xmlns:a16="http://schemas.microsoft.com/office/drawing/2014/main" id="{7E637728-572E-4F14-B9D2-F28639B085A0}"/>
                </a:ext>
              </a:extLst>
            </p:cNvPr>
            <p:cNvSpPr>
              <a:spLocks/>
            </p:cNvSpPr>
            <p:nvPr userDrawn="1"/>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5">
              <a:extLst>
                <a:ext uri="{FF2B5EF4-FFF2-40B4-BE49-F238E27FC236}">
                  <a16:creationId xmlns:a16="http://schemas.microsoft.com/office/drawing/2014/main" id="{5D309943-2022-4604-92BD-348A8B0B5181}"/>
                </a:ext>
              </a:extLst>
            </p:cNvPr>
            <p:cNvSpPr>
              <a:spLocks noEditPoints="1"/>
            </p:cNvSpPr>
            <p:nvPr userDrawn="1"/>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6">
              <a:extLst>
                <a:ext uri="{FF2B5EF4-FFF2-40B4-BE49-F238E27FC236}">
                  <a16:creationId xmlns:a16="http://schemas.microsoft.com/office/drawing/2014/main" id="{723BECA2-EA0C-40B0-B0D8-1F5B8A9DF9D6}"/>
                </a:ext>
              </a:extLst>
            </p:cNvPr>
            <p:cNvSpPr>
              <a:spLocks/>
            </p:cNvSpPr>
            <p:nvPr userDrawn="1"/>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37">
              <a:extLst>
                <a:ext uri="{FF2B5EF4-FFF2-40B4-BE49-F238E27FC236}">
                  <a16:creationId xmlns:a16="http://schemas.microsoft.com/office/drawing/2014/main" id="{F648F31F-2E19-4E6E-8B4F-74BD1D994D7D}"/>
                </a:ext>
              </a:extLst>
            </p:cNvPr>
            <p:cNvSpPr>
              <a:spLocks/>
            </p:cNvSpPr>
            <p:nvPr userDrawn="1"/>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38">
              <a:extLst>
                <a:ext uri="{FF2B5EF4-FFF2-40B4-BE49-F238E27FC236}">
                  <a16:creationId xmlns:a16="http://schemas.microsoft.com/office/drawing/2014/main" id="{D926F071-420C-42D0-A69E-CC2034C80F74}"/>
                </a:ext>
              </a:extLst>
            </p:cNvPr>
            <p:cNvSpPr>
              <a:spLocks/>
            </p:cNvSpPr>
            <p:nvPr userDrawn="1"/>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39">
              <a:extLst>
                <a:ext uri="{FF2B5EF4-FFF2-40B4-BE49-F238E27FC236}">
                  <a16:creationId xmlns:a16="http://schemas.microsoft.com/office/drawing/2014/main" id="{8A1991AF-A8EB-4D1D-B561-625EB0B4B003}"/>
                </a:ext>
              </a:extLst>
            </p:cNvPr>
            <p:cNvSpPr>
              <a:spLocks/>
            </p:cNvSpPr>
            <p:nvPr userDrawn="1"/>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405074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el og indholdsobjekt på farvet bund, 1 spalt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F073C-9ED8-4C02-BE6F-2659F7B3F73E}"/>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6EBB3EBA-A9D2-4FEB-A3B1-5AF6C2EFD0FB}"/>
              </a:ext>
            </a:extLst>
          </p:cNvPr>
          <p:cNvSpPr>
            <a:spLocks noGrp="1"/>
          </p:cNvSpPr>
          <p:nvPr>
            <p:ph idx="1"/>
          </p:nvPr>
        </p:nvSpPr>
        <p:spPr>
          <a:xfrm>
            <a:off x="1080000" y="2160000"/>
            <a:ext cx="4836613" cy="39600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D056E0EE-BEB6-4B87-907A-0CFB948A5F07}"/>
              </a:ext>
            </a:extLst>
          </p:cNvPr>
          <p:cNvSpPr>
            <a:spLocks noGrp="1"/>
          </p:cNvSpPr>
          <p:nvPr>
            <p:ph type="dt" sz="half" idx="10"/>
          </p:nvPr>
        </p:nvSpPr>
        <p:spPr/>
        <p:txBody>
          <a:bodyPr/>
          <a:lstStyle/>
          <a:p>
            <a:fld id="{FE53CDB3-DF5B-44A1-9F4B-979E192BD6C4}" type="datetime1">
              <a:rPr lang="da-DK" smtClean="0"/>
              <a:t>10-10-2019</a:t>
            </a:fld>
            <a:endParaRPr lang="da-DK"/>
          </a:p>
        </p:txBody>
      </p:sp>
      <p:sp>
        <p:nvSpPr>
          <p:cNvPr id="5" name="Pladsholder til sidefod 4">
            <a:extLst>
              <a:ext uri="{FF2B5EF4-FFF2-40B4-BE49-F238E27FC236}">
                <a16:creationId xmlns:a16="http://schemas.microsoft.com/office/drawing/2014/main" id="{8D27F982-D7E5-4E5D-B904-FC8C09E988CA}"/>
              </a:ext>
            </a:extLst>
          </p:cNvPr>
          <p:cNvSpPr>
            <a:spLocks noGrp="1"/>
          </p:cNvSpPr>
          <p:nvPr>
            <p:ph type="ftr" sz="quarter" idx="11"/>
          </p:nvPr>
        </p:nvSpPr>
        <p:spPr/>
        <p:txBody>
          <a:bodyPr/>
          <a:lstStyle>
            <a:lvl1pPr>
              <a:defRPr>
                <a:solidFill>
                  <a:schemeClr val="bg1"/>
                </a:solidFill>
              </a:defRPr>
            </a:lvl1pPr>
          </a:lstStyle>
          <a:p>
            <a:r>
              <a:rPr lang="da-DK" dirty="0"/>
              <a:t>Foreningen af Rådgivende Ingeniører</a:t>
            </a:r>
          </a:p>
        </p:txBody>
      </p:sp>
      <p:sp>
        <p:nvSpPr>
          <p:cNvPr id="6" name="Pladsholder til slidenummer 5">
            <a:extLst>
              <a:ext uri="{FF2B5EF4-FFF2-40B4-BE49-F238E27FC236}">
                <a16:creationId xmlns:a16="http://schemas.microsoft.com/office/drawing/2014/main" id="{C1D526DA-3260-4381-A6E6-C067BE7368B8}"/>
              </a:ext>
            </a:extLst>
          </p:cNvPr>
          <p:cNvSpPr>
            <a:spLocks noGrp="1"/>
          </p:cNvSpPr>
          <p:nvPr>
            <p:ph type="sldNum" sz="quarter" idx="12"/>
          </p:nvPr>
        </p:nvSpPr>
        <p:spPr/>
        <p:txBody>
          <a:bodyPr/>
          <a:lstStyle>
            <a:lvl1pPr>
              <a:defRPr>
                <a:solidFill>
                  <a:schemeClr val="bg1"/>
                </a:solidFill>
              </a:defRPr>
            </a:lvl1pPr>
          </a:lstStyle>
          <a:p>
            <a:fld id="{098C9809-D2C8-4A35-B480-8F90903CF29A}" type="slidenum">
              <a:rPr lang="da-DK" smtClean="0"/>
              <a:pPr/>
              <a:t>‹nr.›</a:t>
            </a:fld>
            <a:endParaRPr lang="da-DK"/>
          </a:p>
        </p:txBody>
      </p:sp>
      <p:sp>
        <p:nvSpPr>
          <p:cNvPr id="7" name="Grafik 47">
            <a:extLst>
              <a:ext uri="{FF2B5EF4-FFF2-40B4-BE49-F238E27FC236}">
                <a16:creationId xmlns:a16="http://schemas.microsoft.com/office/drawing/2014/main" id="{9BB69DAC-C35B-496A-B097-E09D6165DF27}"/>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83" name="Gruppe 82">
            <a:extLst>
              <a:ext uri="{FF2B5EF4-FFF2-40B4-BE49-F238E27FC236}">
                <a16:creationId xmlns:a16="http://schemas.microsoft.com/office/drawing/2014/main" id="{66E6C107-E6FC-49B1-86F0-A9ECDFBC4B89}"/>
              </a:ext>
            </a:extLst>
          </p:cNvPr>
          <p:cNvGrpSpPr>
            <a:grpSpLocks/>
          </p:cNvGrpSpPr>
          <p:nvPr/>
        </p:nvGrpSpPr>
        <p:grpSpPr>
          <a:xfrm>
            <a:off x="8863200" y="6339600"/>
            <a:ext cx="2250000" cy="180000"/>
            <a:chOff x="569913" y="-1415138"/>
            <a:chExt cx="12071350" cy="966787"/>
          </a:xfrm>
        </p:grpSpPr>
        <p:sp>
          <p:nvSpPr>
            <p:cNvPr id="48" name="Freeform 5">
              <a:extLst>
                <a:ext uri="{FF2B5EF4-FFF2-40B4-BE49-F238E27FC236}">
                  <a16:creationId xmlns:a16="http://schemas.microsoft.com/office/drawing/2014/main" id="{2BD6F375-E4B6-40D0-9069-B9E480B86CD1}"/>
                </a:ext>
              </a:extLst>
            </p:cNvPr>
            <p:cNvSpPr>
              <a:spLocks/>
            </p:cNvSpPr>
            <p:nvPr/>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6">
              <a:extLst>
                <a:ext uri="{FF2B5EF4-FFF2-40B4-BE49-F238E27FC236}">
                  <a16:creationId xmlns:a16="http://schemas.microsoft.com/office/drawing/2014/main" id="{1F3AD00F-A7A0-42F8-8E6D-3EA78404D1BF}"/>
                </a:ext>
              </a:extLst>
            </p:cNvPr>
            <p:cNvSpPr>
              <a:spLocks noEditPoints="1"/>
            </p:cNvSpPr>
            <p:nvPr/>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7">
              <a:extLst>
                <a:ext uri="{FF2B5EF4-FFF2-40B4-BE49-F238E27FC236}">
                  <a16:creationId xmlns:a16="http://schemas.microsoft.com/office/drawing/2014/main" id="{280180EA-1F57-4AA1-BFDC-2E77E01C2216}"/>
                </a:ext>
              </a:extLst>
            </p:cNvPr>
            <p:cNvSpPr>
              <a:spLocks/>
            </p:cNvSpPr>
            <p:nvPr/>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8">
              <a:extLst>
                <a:ext uri="{FF2B5EF4-FFF2-40B4-BE49-F238E27FC236}">
                  <a16:creationId xmlns:a16="http://schemas.microsoft.com/office/drawing/2014/main" id="{43D4D705-4C4D-44CF-B9CD-C21E79CF021F}"/>
                </a:ext>
              </a:extLst>
            </p:cNvPr>
            <p:cNvSpPr>
              <a:spLocks noEditPoints="1"/>
            </p:cNvSpPr>
            <p:nvPr/>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9">
              <a:extLst>
                <a:ext uri="{FF2B5EF4-FFF2-40B4-BE49-F238E27FC236}">
                  <a16:creationId xmlns:a16="http://schemas.microsoft.com/office/drawing/2014/main" id="{B3B54ACE-038F-41F0-B305-BC73AD3C80EF}"/>
                </a:ext>
              </a:extLst>
            </p:cNvPr>
            <p:cNvSpPr>
              <a:spLocks/>
            </p:cNvSpPr>
            <p:nvPr/>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0">
              <a:extLst>
                <a:ext uri="{FF2B5EF4-FFF2-40B4-BE49-F238E27FC236}">
                  <a16:creationId xmlns:a16="http://schemas.microsoft.com/office/drawing/2014/main" id="{F08AF83F-9E1C-4A5F-A0C7-D2DE93683E74}"/>
                </a:ext>
              </a:extLst>
            </p:cNvPr>
            <p:cNvSpPr>
              <a:spLocks noEditPoints="1"/>
            </p:cNvSpPr>
            <p:nvPr/>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1">
              <a:extLst>
                <a:ext uri="{FF2B5EF4-FFF2-40B4-BE49-F238E27FC236}">
                  <a16:creationId xmlns:a16="http://schemas.microsoft.com/office/drawing/2014/main" id="{04D3E913-70A7-479E-A693-A3610D789870}"/>
                </a:ext>
              </a:extLst>
            </p:cNvPr>
            <p:cNvSpPr>
              <a:spLocks/>
            </p:cNvSpPr>
            <p:nvPr/>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2">
              <a:extLst>
                <a:ext uri="{FF2B5EF4-FFF2-40B4-BE49-F238E27FC236}">
                  <a16:creationId xmlns:a16="http://schemas.microsoft.com/office/drawing/2014/main" id="{A625F7F5-C80E-43EA-9467-CC8D509003C3}"/>
                </a:ext>
              </a:extLst>
            </p:cNvPr>
            <p:cNvSpPr>
              <a:spLocks noEditPoints="1"/>
            </p:cNvSpPr>
            <p:nvPr/>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3">
              <a:extLst>
                <a:ext uri="{FF2B5EF4-FFF2-40B4-BE49-F238E27FC236}">
                  <a16:creationId xmlns:a16="http://schemas.microsoft.com/office/drawing/2014/main" id="{062AF106-F33E-4C9E-8B81-764AD1BEA4DA}"/>
                </a:ext>
              </a:extLst>
            </p:cNvPr>
            <p:cNvSpPr>
              <a:spLocks noEditPoints="1"/>
            </p:cNvSpPr>
            <p:nvPr/>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4">
              <a:extLst>
                <a:ext uri="{FF2B5EF4-FFF2-40B4-BE49-F238E27FC236}">
                  <a16:creationId xmlns:a16="http://schemas.microsoft.com/office/drawing/2014/main" id="{BDC5940E-498A-416C-BB2F-BE1C61A7705F}"/>
                </a:ext>
              </a:extLst>
            </p:cNvPr>
            <p:cNvSpPr>
              <a:spLocks/>
            </p:cNvSpPr>
            <p:nvPr/>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5">
              <a:extLst>
                <a:ext uri="{FF2B5EF4-FFF2-40B4-BE49-F238E27FC236}">
                  <a16:creationId xmlns:a16="http://schemas.microsoft.com/office/drawing/2014/main" id="{5F014887-CCE3-45F8-B7EF-3914F977BDA7}"/>
                </a:ext>
              </a:extLst>
            </p:cNvPr>
            <p:cNvSpPr>
              <a:spLocks noEditPoints="1"/>
            </p:cNvSpPr>
            <p:nvPr/>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6">
              <a:extLst>
                <a:ext uri="{FF2B5EF4-FFF2-40B4-BE49-F238E27FC236}">
                  <a16:creationId xmlns:a16="http://schemas.microsoft.com/office/drawing/2014/main" id="{98544CDE-0360-433D-9EB1-0BC5833EBB30}"/>
                </a:ext>
              </a:extLst>
            </p:cNvPr>
            <p:cNvSpPr>
              <a:spLocks/>
            </p:cNvSpPr>
            <p:nvPr/>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7">
              <a:extLst>
                <a:ext uri="{FF2B5EF4-FFF2-40B4-BE49-F238E27FC236}">
                  <a16:creationId xmlns:a16="http://schemas.microsoft.com/office/drawing/2014/main" id="{FBCA772A-4A6E-4153-8C98-337A24E11449}"/>
                </a:ext>
              </a:extLst>
            </p:cNvPr>
            <p:cNvSpPr>
              <a:spLocks noEditPoints="1"/>
            </p:cNvSpPr>
            <p:nvPr/>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8">
              <a:extLst>
                <a:ext uri="{FF2B5EF4-FFF2-40B4-BE49-F238E27FC236}">
                  <a16:creationId xmlns:a16="http://schemas.microsoft.com/office/drawing/2014/main" id="{51AE84B7-42D5-4705-8562-039CD466ADC4}"/>
                </a:ext>
              </a:extLst>
            </p:cNvPr>
            <p:cNvSpPr>
              <a:spLocks noEditPoints="1"/>
            </p:cNvSpPr>
            <p:nvPr/>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19">
              <a:extLst>
                <a:ext uri="{FF2B5EF4-FFF2-40B4-BE49-F238E27FC236}">
                  <a16:creationId xmlns:a16="http://schemas.microsoft.com/office/drawing/2014/main" id="{9AE094E5-3F8D-4116-80F3-F7CF2B3D9446}"/>
                </a:ext>
              </a:extLst>
            </p:cNvPr>
            <p:cNvSpPr>
              <a:spLocks noEditPoints="1"/>
            </p:cNvSpPr>
            <p:nvPr/>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0">
              <a:extLst>
                <a:ext uri="{FF2B5EF4-FFF2-40B4-BE49-F238E27FC236}">
                  <a16:creationId xmlns:a16="http://schemas.microsoft.com/office/drawing/2014/main" id="{8A6FF91C-3943-402A-83A4-9631221FFB87}"/>
                </a:ext>
              </a:extLst>
            </p:cNvPr>
            <p:cNvSpPr>
              <a:spLocks noEditPoints="1"/>
            </p:cNvSpPr>
            <p:nvPr/>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1">
              <a:extLst>
                <a:ext uri="{FF2B5EF4-FFF2-40B4-BE49-F238E27FC236}">
                  <a16:creationId xmlns:a16="http://schemas.microsoft.com/office/drawing/2014/main" id="{9345CDE2-F93D-4E54-A064-7AE2467B6AE4}"/>
                </a:ext>
              </a:extLst>
            </p:cNvPr>
            <p:cNvSpPr>
              <a:spLocks noEditPoints="1"/>
            </p:cNvSpPr>
            <p:nvPr/>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2">
              <a:extLst>
                <a:ext uri="{FF2B5EF4-FFF2-40B4-BE49-F238E27FC236}">
                  <a16:creationId xmlns:a16="http://schemas.microsoft.com/office/drawing/2014/main" id="{B82F23B2-BC00-46AF-9FB3-79D63C2A6052}"/>
                </a:ext>
              </a:extLst>
            </p:cNvPr>
            <p:cNvSpPr>
              <a:spLocks/>
            </p:cNvSpPr>
            <p:nvPr/>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3">
              <a:extLst>
                <a:ext uri="{FF2B5EF4-FFF2-40B4-BE49-F238E27FC236}">
                  <a16:creationId xmlns:a16="http://schemas.microsoft.com/office/drawing/2014/main" id="{6371719F-7E32-4128-AF6F-EFF370F7B48C}"/>
                </a:ext>
              </a:extLst>
            </p:cNvPr>
            <p:cNvSpPr>
              <a:spLocks noEditPoints="1"/>
            </p:cNvSpPr>
            <p:nvPr/>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4">
              <a:extLst>
                <a:ext uri="{FF2B5EF4-FFF2-40B4-BE49-F238E27FC236}">
                  <a16:creationId xmlns:a16="http://schemas.microsoft.com/office/drawing/2014/main" id="{DBDA6F8A-B7D2-4372-9957-234B4168ED9A}"/>
                </a:ext>
              </a:extLst>
            </p:cNvPr>
            <p:cNvSpPr>
              <a:spLocks/>
            </p:cNvSpPr>
            <p:nvPr/>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5">
              <a:extLst>
                <a:ext uri="{FF2B5EF4-FFF2-40B4-BE49-F238E27FC236}">
                  <a16:creationId xmlns:a16="http://schemas.microsoft.com/office/drawing/2014/main" id="{A17E4B4F-AA48-4F94-BC3F-AD3827189D1E}"/>
                </a:ext>
              </a:extLst>
            </p:cNvPr>
            <p:cNvSpPr>
              <a:spLocks noEditPoints="1"/>
            </p:cNvSpPr>
            <p:nvPr/>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6">
              <a:extLst>
                <a:ext uri="{FF2B5EF4-FFF2-40B4-BE49-F238E27FC236}">
                  <a16:creationId xmlns:a16="http://schemas.microsoft.com/office/drawing/2014/main" id="{ECC4FE00-7840-4BB3-9F99-7607EB4047E3}"/>
                </a:ext>
              </a:extLst>
            </p:cNvPr>
            <p:cNvSpPr>
              <a:spLocks noEditPoints="1"/>
            </p:cNvSpPr>
            <p:nvPr/>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7">
              <a:extLst>
                <a:ext uri="{FF2B5EF4-FFF2-40B4-BE49-F238E27FC236}">
                  <a16:creationId xmlns:a16="http://schemas.microsoft.com/office/drawing/2014/main" id="{54B2A99C-D6B6-42EE-B119-92760B58C890}"/>
                </a:ext>
              </a:extLst>
            </p:cNvPr>
            <p:cNvSpPr>
              <a:spLocks/>
            </p:cNvSpPr>
            <p:nvPr/>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8">
              <a:extLst>
                <a:ext uri="{FF2B5EF4-FFF2-40B4-BE49-F238E27FC236}">
                  <a16:creationId xmlns:a16="http://schemas.microsoft.com/office/drawing/2014/main" id="{C0594696-F383-4EAE-8100-9B44BEA27F24}"/>
                </a:ext>
              </a:extLst>
            </p:cNvPr>
            <p:cNvSpPr>
              <a:spLocks/>
            </p:cNvSpPr>
            <p:nvPr/>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29">
              <a:extLst>
                <a:ext uri="{FF2B5EF4-FFF2-40B4-BE49-F238E27FC236}">
                  <a16:creationId xmlns:a16="http://schemas.microsoft.com/office/drawing/2014/main" id="{942E9E2A-3B1A-418B-81D0-0A05DB696298}"/>
                </a:ext>
              </a:extLst>
            </p:cNvPr>
            <p:cNvSpPr>
              <a:spLocks noEditPoints="1"/>
            </p:cNvSpPr>
            <p:nvPr/>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0">
              <a:extLst>
                <a:ext uri="{FF2B5EF4-FFF2-40B4-BE49-F238E27FC236}">
                  <a16:creationId xmlns:a16="http://schemas.microsoft.com/office/drawing/2014/main" id="{ACAF3648-59E7-4333-82CF-C425FA23BED7}"/>
                </a:ext>
              </a:extLst>
            </p:cNvPr>
            <p:cNvSpPr>
              <a:spLocks noEditPoints="1"/>
            </p:cNvSpPr>
            <p:nvPr/>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1">
              <a:extLst>
                <a:ext uri="{FF2B5EF4-FFF2-40B4-BE49-F238E27FC236}">
                  <a16:creationId xmlns:a16="http://schemas.microsoft.com/office/drawing/2014/main" id="{1FE05F6A-9DA3-4B0A-9AFA-AE9A397F4D3F}"/>
                </a:ext>
              </a:extLst>
            </p:cNvPr>
            <p:cNvSpPr>
              <a:spLocks/>
            </p:cNvSpPr>
            <p:nvPr/>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2">
              <a:extLst>
                <a:ext uri="{FF2B5EF4-FFF2-40B4-BE49-F238E27FC236}">
                  <a16:creationId xmlns:a16="http://schemas.microsoft.com/office/drawing/2014/main" id="{E452B0C3-D5A0-43AF-925F-56811563689F}"/>
                </a:ext>
              </a:extLst>
            </p:cNvPr>
            <p:cNvSpPr>
              <a:spLocks noEditPoints="1"/>
            </p:cNvSpPr>
            <p:nvPr/>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3">
              <a:extLst>
                <a:ext uri="{FF2B5EF4-FFF2-40B4-BE49-F238E27FC236}">
                  <a16:creationId xmlns:a16="http://schemas.microsoft.com/office/drawing/2014/main" id="{7FE433A7-4229-4320-86BF-E0748AA76D60}"/>
                </a:ext>
              </a:extLst>
            </p:cNvPr>
            <p:cNvSpPr>
              <a:spLocks noEditPoints="1"/>
            </p:cNvSpPr>
            <p:nvPr/>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4">
              <a:extLst>
                <a:ext uri="{FF2B5EF4-FFF2-40B4-BE49-F238E27FC236}">
                  <a16:creationId xmlns:a16="http://schemas.microsoft.com/office/drawing/2014/main" id="{CEEE5B1F-E4EC-412A-A385-D39AE98A5D94}"/>
                </a:ext>
              </a:extLst>
            </p:cNvPr>
            <p:cNvSpPr>
              <a:spLocks/>
            </p:cNvSpPr>
            <p:nvPr/>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5">
              <a:extLst>
                <a:ext uri="{FF2B5EF4-FFF2-40B4-BE49-F238E27FC236}">
                  <a16:creationId xmlns:a16="http://schemas.microsoft.com/office/drawing/2014/main" id="{0ACE4893-EBC6-469C-AE2D-0F0E986ADE9B}"/>
                </a:ext>
              </a:extLst>
            </p:cNvPr>
            <p:cNvSpPr>
              <a:spLocks noEditPoints="1"/>
            </p:cNvSpPr>
            <p:nvPr/>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6">
              <a:extLst>
                <a:ext uri="{FF2B5EF4-FFF2-40B4-BE49-F238E27FC236}">
                  <a16:creationId xmlns:a16="http://schemas.microsoft.com/office/drawing/2014/main" id="{BD08417D-73B7-4867-A2C0-61BDE40D48B6}"/>
                </a:ext>
              </a:extLst>
            </p:cNvPr>
            <p:cNvSpPr>
              <a:spLocks/>
            </p:cNvSpPr>
            <p:nvPr/>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7">
              <a:extLst>
                <a:ext uri="{FF2B5EF4-FFF2-40B4-BE49-F238E27FC236}">
                  <a16:creationId xmlns:a16="http://schemas.microsoft.com/office/drawing/2014/main" id="{6C66DF62-BE03-4CA6-BFE1-650514DA26D5}"/>
                </a:ext>
              </a:extLst>
            </p:cNvPr>
            <p:cNvSpPr>
              <a:spLocks/>
            </p:cNvSpPr>
            <p:nvPr/>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8">
              <a:extLst>
                <a:ext uri="{FF2B5EF4-FFF2-40B4-BE49-F238E27FC236}">
                  <a16:creationId xmlns:a16="http://schemas.microsoft.com/office/drawing/2014/main" id="{E99B0656-B420-4B03-A864-A24AEE39BB68}"/>
                </a:ext>
              </a:extLst>
            </p:cNvPr>
            <p:cNvSpPr>
              <a:spLocks/>
            </p:cNvSpPr>
            <p:nvPr/>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39">
              <a:extLst>
                <a:ext uri="{FF2B5EF4-FFF2-40B4-BE49-F238E27FC236}">
                  <a16:creationId xmlns:a16="http://schemas.microsoft.com/office/drawing/2014/main" id="{BBA5501D-0E1B-458C-BDE6-8A3A7DBEDAFF}"/>
                </a:ext>
              </a:extLst>
            </p:cNvPr>
            <p:cNvSpPr>
              <a:spLocks/>
            </p:cNvSpPr>
            <p:nvPr/>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4" name="Pladsholder til indhold 2">
            <a:extLst>
              <a:ext uri="{FF2B5EF4-FFF2-40B4-BE49-F238E27FC236}">
                <a16:creationId xmlns:a16="http://schemas.microsoft.com/office/drawing/2014/main" id="{A755FFB7-DE8E-4269-A31D-2B27A23B7E37}"/>
              </a:ext>
            </a:extLst>
          </p:cNvPr>
          <p:cNvSpPr>
            <a:spLocks noGrp="1"/>
          </p:cNvSpPr>
          <p:nvPr>
            <p:ph idx="13"/>
          </p:nvPr>
        </p:nvSpPr>
        <p:spPr>
          <a:xfrm>
            <a:off x="6277475" y="2160000"/>
            <a:ext cx="4836613" cy="39600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5" name="Grafik 47">
            <a:extLst>
              <a:ext uri="{FF2B5EF4-FFF2-40B4-BE49-F238E27FC236}">
                <a16:creationId xmlns:a16="http://schemas.microsoft.com/office/drawing/2014/main" id="{CCA2999D-D4CD-4374-B7C9-A4652F968AC2}"/>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6" name="Gruppe 45">
            <a:extLst>
              <a:ext uri="{FF2B5EF4-FFF2-40B4-BE49-F238E27FC236}">
                <a16:creationId xmlns:a16="http://schemas.microsoft.com/office/drawing/2014/main" id="{181D5069-F800-45DE-A253-DA41187FB8BB}"/>
              </a:ext>
            </a:extLst>
          </p:cNvPr>
          <p:cNvGrpSpPr>
            <a:grpSpLocks/>
          </p:cNvGrpSpPr>
          <p:nvPr userDrawn="1"/>
        </p:nvGrpSpPr>
        <p:grpSpPr>
          <a:xfrm>
            <a:off x="8863200" y="6339600"/>
            <a:ext cx="2250000" cy="180000"/>
            <a:chOff x="569913" y="-1415138"/>
            <a:chExt cx="12071350" cy="966787"/>
          </a:xfrm>
        </p:grpSpPr>
        <p:sp>
          <p:nvSpPr>
            <p:cNvPr id="47" name="Freeform 5">
              <a:extLst>
                <a:ext uri="{FF2B5EF4-FFF2-40B4-BE49-F238E27FC236}">
                  <a16:creationId xmlns:a16="http://schemas.microsoft.com/office/drawing/2014/main" id="{59E93976-FD2A-4A81-9A03-95B8D9B4CF9A}"/>
                </a:ext>
              </a:extLst>
            </p:cNvPr>
            <p:cNvSpPr>
              <a:spLocks/>
            </p:cNvSpPr>
            <p:nvPr userDrawn="1"/>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6">
              <a:extLst>
                <a:ext uri="{FF2B5EF4-FFF2-40B4-BE49-F238E27FC236}">
                  <a16:creationId xmlns:a16="http://schemas.microsoft.com/office/drawing/2014/main" id="{9BD99EFB-49DD-4FBA-83D2-A6D3FF0D4847}"/>
                </a:ext>
              </a:extLst>
            </p:cNvPr>
            <p:cNvSpPr>
              <a:spLocks noEditPoints="1"/>
            </p:cNvSpPr>
            <p:nvPr userDrawn="1"/>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7">
              <a:extLst>
                <a:ext uri="{FF2B5EF4-FFF2-40B4-BE49-F238E27FC236}">
                  <a16:creationId xmlns:a16="http://schemas.microsoft.com/office/drawing/2014/main" id="{D7A747CF-2E46-4672-B1CE-C416BC0CC247}"/>
                </a:ext>
              </a:extLst>
            </p:cNvPr>
            <p:cNvSpPr>
              <a:spLocks/>
            </p:cNvSpPr>
            <p:nvPr userDrawn="1"/>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8">
              <a:extLst>
                <a:ext uri="{FF2B5EF4-FFF2-40B4-BE49-F238E27FC236}">
                  <a16:creationId xmlns:a16="http://schemas.microsoft.com/office/drawing/2014/main" id="{B8A2BEF6-2E73-4D90-8400-93ED9DEBB25B}"/>
                </a:ext>
              </a:extLst>
            </p:cNvPr>
            <p:cNvSpPr>
              <a:spLocks noEditPoints="1"/>
            </p:cNvSpPr>
            <p:nvPr userDrawn="1"/>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9">
              <a:extLst>
                <a:ext uri="{FF2B5EF4-FFF2-40B4-BE49-F238E27FC236}">
                  <a16:creationId xmlns:a16="http://schemas.microsoft.com/office/drawing/2014/main" id="{D7D10B9C-61DC-4FBE-BA47-54736BCB933E}"/>
                </a:ext>
              </a:extLst>
            </p:cNvPr>
            <p:cNvSpPr>
              <a:spLocks/>
            </p:cNvSpPr>
            <p:nvPr userDrawn="1"/>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0">
              <a:extLst>
                <a:ext uri="{FF2B5EF4-FFF2-40B4-BE49-F238E27FC236}">
                  <a16:creationId xmlns:a16="http://schemas.microsoft.com/office/drawing/2014/main" id="{C42F48A9-531B-420F-BD81-6B0ABBA98F1A}"/>
                </a:ext>
              </a:extLst>
            </p:cNvPr>
            <p:cNvSpPr>
              <a:spLocks noEditPoints="1"/>
            </p:cNvSpPr>
            <p:nvPr userDrawn="1"/>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11">
              <a:extLst>
                <a:ext uri="{FF2B5EF4-FFF2-40B4-BE49-F238E27FC236}">
                  <a16:creationId xmlns:a16="http://schemas.microsoft.com/office/drawing/2014/main" id="{B1582D7D-AD9F-4F93-A258-375B5F652F2E}"/>
                </a:ext>
              </a:extLst>
            </p:cNvPr>
            <p:cNvSpPr>
              <a:spLocks/>
            </p:cNvSpPr>
            <p:nvPr userDrawn="1"/>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2">
              <a:extLst>
                <a:ext uri="{FF2B5EF4-FFF2-40B4-BE49-F238E27FC236}">
                  <a16:creationId xmlns:a16="http://schemas.microsoft.com/office/drawing/2014/main" id="{12ADB783-CF3D-435F-9166-1E8E61977CCF}"/>
                </a:ext>
              </a:extLst>
            </p:cNvPr>
            <p:cNvSpPr>
              <a:spLocks noEditPoints="1"/>
            </p:cNvSpPr>
            <p:nvPr userDrawn="1"/>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3">
              <a:extLst>
                <a:ext uri="{FF2B5EF4-FFF2-40B4-BE49-F238E27FC236}">
                  <a16:creationId xmlns:a16="http://schemas.microsoft.com/office/drawing/2014/main" id="{9D380C70-C8A1-407F-AADE-23BD3346891F}"/>
                </a:ext>
              </a:extLst>
            </p:cNvPr>
            <p:cNvSpPr>
              <a:spLocks noEditPoints="1"/>
            </p:cNvSpPr>
            <p:nvPr userDrawn="1"/>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4">
              <a:extLst>
                <a:ext uri="{FF2B5EF4-FFF2-40B4-BE49-F238E27FC236}">
                  <a16:creationId xmlns:a16="http://schemas.microsoft.com/office/drawing/2014/main" id="{E401A67E-2A88-4EB7-8EEF-4B3CA83B9585}"/>
                </a:ext>
              </a:extLst>
            </p:cNvPr>
            <p:cNvSpPr>
              <a:spLocks/>
            </p:cNvSpPr>
            <p:nvPr userDrawn="1"/>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5">
              <a:extLst>
                <a:ext uri="{FF2B5EF4-FFF2-40B4-BE49-F238E27FC236}">
                  <a16:creationId xmlns:a16="http://schemas.microsoft.com/office/drawing/2014/main" id="{B24BEB18-58D9-483B-9408-DC5725BEB0AA}"/>
                </a:ext>
              </a:extLst>
            </p:cNvPr>
            <p:cNvSpPr>
              <a:spLocks noEditPoints="1"/>
            </p:cNvSpPr>
            <p:nvPr userDrawn="1"/>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16">
              <a:extLst>
                <a:ext uri="{FF2B5EF4-FFF2-40B4-BE49-F238E27FC236}">
                  <a16:creationId xmlns:a16="http://schemas.microsoft.com/office/drawing/2014/main" id="{D5293ACD-6EA6-4C4B-B7C2-78BD40D0C073}"/>
                </a:ext>
              </a:extLst>
            </p:cNvPr>
            <p:cNvSpPr>
              <a:spLocks/>
            </p:cNvSpPr>
            <p:nvPr userDrawn="1"/>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17">
              <a:extLst>
                <a:ext uri="{FF2B5EF4-FFF2-40B4-BE49-F238E27FC236}">
                  <a16:creationId xmlns:a16="http://schemas.microsoft.com/office/drawing/2014/main" id="{65177B1F-9390-41EE-A9B2-A9838E30FF44}"/>
                </a:ext>
              </a:extLst>
            </p:cNvPr>
            <p:cNvSpPr>
              <a:spLocks noEditPoints="1"/>
            </p:cNvSpPr>
            <p:nvPr userDrawn="1"/>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18">
              <a:extLst>
                <a:ext uri="{FF2B5EF4-FFF2-40B4-BE49-F238E27FC236}">
                  <a16:creationId xmlns:a16="http://schemas.microsoft.com/office/drawing/2014/main" id="{8BC6F408-3D07-48BF-B7DE-97CDF8107E44}"/>
                </a:ext>
              </a:extLst>
            </p:cNvPr>
            <p:cNvSpPr>
              <a:spLocks noEditPoints="1"/>
            </p:cNvSpPr>
            <p:nvPr userDrawn="1"/>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19">
              <a:extLst>
                <a:ext uri="{FF2B5EF4-FFF2-40B4-BE49-F238E27FC236}">
                  <a16:creationId xmlns:a16="http://schemas.microsoft.com/office/drawing/2014/main" id="{DF543CC5-A083-4BE9-A84A-3D941EC59929}"/>
                </a:ext>
              </a:extLst>
            </p:cNvPr>
            <p:cNvSpPr>
              <a:spLocks noEditPoints="1"/>
            </p:cNvSpPr>
            <p:nvPr userDrawn="1"/>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0">
              <a:extLst>
                <a:ext uri="{FF2B5EF4-FFF2-40B4-BE49-F238E27FC236}">
                  <a16:creationId xmlns:a16="http://schemas.microsoft.com/office/drawing/2014/main" id="{4D20888B-5203-476F-8F60-6672163A7360}"/>
                </a:ext>
              </a:extLst>
            </p:cNvPr>
            <p:cNvSpPr>
              <a:spLocks noEditPoints="1"/>
            </p:cNvSpPr>
            <p:nvPr userDrawn="1"/>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21">
              <a:extLst>
                <a:ext uri="{FF2B5EF4-FFF2-40B4-BE49-F238E27FC236}">
                  <a16:creationId xmlns:a16="http://schemas.microsoft.com/office/drawing/2014/main" id="{C706D9CB-6E44-490C-9AFC-2C8EDC4FEB6D}"/>
                </a:ext>
              </a:extLst>
            </p:cNvPr>
            <p:cNvSpPr>
              <a:spLocks noEditPoints="1"/>
            </p:cNvSpPr>
            <p:nvPr userDrawn="1"/>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2">
              <a:extLst>
                <a:ext uri="{FF2B5EF4-FFF2-40B4-BE49-F238E27FC236}">
                  <a16:creationId xmlns:a16="http://schemas.microsoft.com/office/drawing/2014/main" id="{350DE28B-773E-4560-A058-778D96E9D4DF}"/>
                </a:ext>
              </a:extLst>
            </p:cNvPr>
            <p:cNvSpPr>
              <a:spLocks/>
            </p:cNvSpPr>
            <p:nvPr userDrawn="1"/>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3">
              <a:extLst>
                <a:ext uri="{FF2B5EF4-FFF2-40B4-BE49-F238E27FC236}">
                  <a16:creationId xmlns:a16="http://schemas.microsoft.com/office/drawing/2014/main" id="{FB1F4878-1232-4857-A1BB-30368A694A1E}"/>
                </a:ext>
              </a:extLst>
            </p:cNvPr>
            <p:cNvSpPr>
              <a:spLocks noEditPoints="1"/>
            </p:cNvSpPr>
            <p:nvPr userDrawn="1"/>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4">
              <a:extLst>
                <a:ext uri="{FF2B5EF4-FFF2-40B4-BE49-F238E27FC236}">
                  <a16:creationId xmlns:a16="http://schemas.microsoft.com/office/drawing/2014/main" id="{302038DC-7053-40D9-9FC7-C4A880981AA7}"/>
                </a:ext>
              </a:extLst>
            </p:cNvPr>
            <p:cNvSpPr>
              <a:spLocks/>
            </p:cNvSpPr>
            <p:nvPr userDrawn="1"/>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5">
              <a:extLst>
                <a:ext uri="{FF2B5EF4-FFF2-40B4-BE49-F238E27FC236}">
                  <a16:creationId xmlns:a16="http://schemas.microsoft.com/office/drawing/2014/main" id="{64C02DF7-6D88-4A70-AAE4-24CDE8A643AC}"/>
                </a:ext>
              </a:extLst>
            </p:cNvPr>
            <p:cNvSpPr>
              <a:spLocks noEditPoints="1"/>
            </p:cNvSpPr>
            <p:nvPr userDrawn="1"/>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26">
              <a:extLst>
                <a:ext uri="{FF2B5EF4-FFF2-40B4-BE49-F238E27FC236}">
                  <a16:creationId xmlns:a16="http://schemas.microsoft.com/office/drawing/2014/main" id="{F125436B-6D74-4CAC-AB93-B76BD48C2C11}"/>
                </a:ext>
              </a:extLst>
            </p:cNvPr>
            <p:cNvSpPr>
              <a:spLocks noEditPoints="1"/>
            </p:cNvSpPr>
            <p:nvPr userDrawn="1"/>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27">
              <a:extLst>
                <a:ext uri="{FF2B5EF4-FFF2-40B4-BE49-F238E27FC236}">
                  <a16:creationId xmlns:a16="http://schemas.microsoft.com/office/drawing/2014/main" id="{34076D20-D826-4AD6-BFBE-1DDDB6A40EF9}"/>
                </a:ext>
              </a:extLst>
            </p:cNvPr>
            <p:cNvSpPr>
              <a:spLocks/>
            </p:cNvSpPr>
            <p:nvPr userDrawn="1"/>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28">
              <a:extLst>
                <a:ext uri="{FF2B5EF4-FFF2-40B4-BE49-F238E27FC236}">
                  <a16:creationId xmlns:a16="http://schemas.microsoft.com/office/drawing/2014/main" id="{8FFE52BC-C76C-4152-89E9-E6C556CD6B45}"/>
                </a:ext>
              </a:extLst>
            </p:cNvPr>
            <p:cNvSpPr>
              <a:spLocks/>
            </p:cNvSpPr>
            <p:nvPr userDrawn="1"/>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29">
              <a:extLst>
                <a:ext uri="{FF2B5EF4-FFF2-40B4-BE49-F238E27FC236}">
                  <a16:creationId xmlns:a16="http://schemas.microsoft.com/office/drawing/2014/main" id="{EAF6813D-24DB-490E-86CB-822A9B3B1FB1}"/>
                </a:ext>
              </a:extLst>
            </p:cNvPr>
            <p:cNvSpPr>
              <a:spLocks noEditPoints="1"/>
            </p:cNvSpPr>
            <p:nvPr userDrawn="1"/>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0">
              <a:extLst>
                <a:ext uri="{FF2B5EF4-FFF2-40B4-BE49-F238E27FC236}">
                  <a16:creationId xmlns:a16="http://schemas.microsoft.com/office/drawing/2014/main" id="{39025373-AE32-4FDD-99A4-18CF88D3A7EF}"/>
                </a:ext>
              </a:extLst>
            </p:cNvPr>
            <p:cNvSpPr>
              <a:spLocks noEditPoints="1"/>
            </p:cNvSpPr>
            <p:nvPr userDrawn="1"/>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31">
              <a:extLst>
                <a:ext uri="{FF2B5EF4-FFF2-40B4-BE49-F238E27FC236}">
                  <a16:creationId xmlns:a16="http://schemas.microsoft.com/office/drawing/2014/main" id="{6D915285-7E14-480D-B90C-10F1E5C3FEA0}"/>
                </a:ext>
              </a:extLst>
            </p:cNvPr>
            <p:cNvSpPr>
              <a:spLocks/>
            </p:cNvSpPr>
            <p:nvPr userDrawn="1"/>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2">
              <a:extLst>
                <a:ext uri="{FF2B5EF4-FFF2-40B4-BE49-F238E27FC236}">
                  <a16:creationId xmlns:a16="http://schemas.microsoft.com/office/drawing/2014/main" id="{DD722BF1-4015-47E3-97E9-EEA630BFE423}"/>
                </a:ext>
              </a:extLst>
            </p:cNvPr>
            <p:cNvSpPr>
              <a:spLocks noEditPoints="1"/>
            </p:cNvSpPr>
            <p:nvPr userDrawn="1"/>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3">
              <a:extLst>
                <a:ext uri="{FF2B5EF4-FFF2-40B4-BE49-F238E27FC236}">
                  <a16:creationId xmlns:a16="http://schemas.microsoft.com/office/drawing/2014/main" id="{30F3F060-309A-46D5-8885-49A2B6512EA8}"/>
                </a:ext>
              </a:extLst>
            </p:cNvPr>
            <p:cNvSpPr>
              <a:spLocks noEditPoints="1"/>
            </p:cNvSpPr>
            <p:nvPr userDrawn="1"/>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4">
              <a:extLst>
                <a:ext uri="{FF2B5EF4-FFF2-40B4-BE49-F238E27FC236}">
                  <a16:creationId xmlns:a16="http://schemas.microsoft.com/office/drawing/2014/main" id="{82D35EBA-4C89-47A7-870C-EE01F4C30A2D}"/>
                </a:ext>
              </a:extLst>
            </p:cNvPr>
            <p:cNvSpPr>
              <a:spLocks/>
            </p:cNvSpPr>
            <p:nvPr userDrawn="1"/>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5">
              <a:extLst>
                <a:ext uri="{FF2B5EF4-FFF2-40B4-BE49-F238E27FC236}">
                  <a16:creationId xmlns:a16="http://schemas.microsoft.com/office/drawing/2014/main" id="{C5139327-A991-490B-85F0-DB0DC89C0C9D}"/>
                </a:ext>
              </a:extLst>
            </p:cNvPr>
            <p:cNvSpPr>
              <a:spLocks noEditPoints="1"/>
            </p:cNvSpPr>
            <p:nvPr userDrawn="1"/>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36">
              <a:extLst>
                <a:ext uri="{FF2B5EF4-FFF2-40B4-BE49-F238E27FC236}">
                  <a16:creationId xmlns:a16="http://schemas.microsoft.com/office/drawing/2014/main" id="{8E5BB1E8-DA78-4813-B26A-C6108C3CF3BD}"/>
                </a:ext>
              </a:extLst>
            </p:cNvPr>
            <p:cNvSpPr>
              <a:spLocks/>
            </p:cNvSpPr>
            <p:nvPr userDrawn="1"/>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37">
              <a:extLst>
                <a:ext uri="{FF2B5EF4-FFF2-40B4-BE49-F238E27FC236}">
                  <a16:creationId xmlns:a16="http://schemas.microsoft.com/office/drawing/2014/main" id="{E44076F6-80FA-49D1-A10E-58CB1237B362}"/>
                </a:ext>
              </a:extLst>
            </p:cNvPr>
            <p:cNvSpPr>
              <a:spLocks/>
            </p:cNvSpPr>
            <p:nvPr userDrawn="1"/>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38">
              <a:extLst>
                <a:ext uri="{FF2B5EF4-FFF2-40B4-BE49-F238E27FC236}">
                  <a16:creationId xmlns:a16="http://schemas.microsoft.com/office/drawing/2014/main" id="{9CD70A9B-55F1-4AEA-8457-86532AE70101}"/>
                </a:ext>
              </a:extLst>
            </p:cNvPr>
            <p:cNvSpPr>
              <a:spLocks/>
            </p:cNvSpPr>
            <p:nvPr userDrawn="1"/>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39">
              <a:extLst>
                <a:ext uri="{FF2B5EF4-FFF2-40B4-BE49-F238E27FC236}">
                  <a16:creationId xmlns:a16="http://schemas.microsoft.com/office/drawing/2014/main" id="{079A8CF6-1420-45FE-9A60-40E60C27EA25}"/>
                </a:ext>
              </a:extLst>
            </p:cNvPr>
            <p:cNvSpPr>
              <a:spLocks/>
            </p:cNvSpPr>
            <p:nvPr userDrawn="1"/>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8308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og foto/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195E8-E1EA-4EF8-BA32-DF8B2AD1D83C}"/>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B00C1575-D46B-41CB-BEC7-237C8B924F6E}"/>
              </a:ext>
            </a:extLst>
          </p:cNvPr>
          <p:cNvSpPr>
            <a:spLocks noGrp="1"/>
          </p:cNvSpPr>
          <p:nvPr>
            <p:ph type="dt" sz="half" idx="10"/>
          </p:nvPr>
        </p:nvSpPr>
        <p:spPr/>
        <p:txBody>
          <a:bodyPr/>
          <a:lstStyle/>
          <a:p>
            <a:fld id="{67F33BF6-35A3-4463-8F5D-AF795D9F89A5}" type="datetime1">
              <a:rPr lang="da-DK" smtClean="0"/>
              <a:t>10-10-2019</a:t>
            </a:fld>
            <a:endParaRPr lang="da-DK"/>
          </a:p>
        </p:txBody>
      </p:sp>
      <p:sp>
        <p:nvSpPr>
          <p:cNvPr id="4" name="Pladsholder til sidefod 3">
            <a:extLst>
              <a:ext uri="{FF2B5EF4-FFF2-40B4-BE49-F238E27FC236}">
                <a16:creationId xmlns:a16="http://schemas.microsoft.com/office/drawing/2014/main" id="{6EFF481D-730E-4BD9-B3AC-EB89BFB420C6}"/>
              </a:ext>
            </a:extLst>
          </p:cNvPr>
          <p:cNvSpPr>
            <a:spLocks noGrp="1"/>
          </p:cNvSpPr>
          <p:nvPr>
            <p:ph type="ftr" sz="quarter" idx="11"/>
          </p:nvPr>
        </p:nvSpPr>
        <p:spPr/>
        <p:txBody>
          <a:bodyPr/>
          <a:lstStyle/>
          <a:p>
            <a:r>
              <a:rPr lang="da-DK" dirty="0"/>
              <a:t>Foreningen af Rådgivende Ingeniører</a:t>
            </a:r>
          </a:p>
        </p:txBody>
      </p:sp>
      <p:sp>
        <p:nvSpPr>
          <p:cNvPr id="5" name="Pladsholder til slidenummer 4">
            <a:extLst>
              <a:ext uri="{FF2B5EF4-FFF2-40B4-BE49-F238E27FC236}">
                <a16:creationId xmlns:a16="http://schemas.microsoft.com/office/drawing/2014/main" id="{6FAEE8AD-1B32-484B-BAD3-07C7E970F57F}"/>
              </a:ext>
            </a:extLst>
          </p:cNvPr>
          <p:cNvSpPr>
            <a:spLocks noGrp="1"/>
          </p:cNvSpPr>
          <p:nvPr>
            <p:ph type="sldNum" sz="quarter" idx="12"/>
          </p:nvPr>
        </p:nvSpPr>
        <p:spPr/>
        <p:txBody>
          <a:bodyPr/>
          <a:lstStyle/>
          <a:p>
            <a:fld id="{098C9809-D2C8-4A35-B480-8F90903CF29A}" type="slidenum">
              <a:rPr lang="da-DK" smtClean="0"/>
              <a:t>‹nr.›</a:t>
            </a:fld>
            <a:endParaRPr lang="da-DK"/>
          </a:p>
        </p:txBody>
      </p:sp>
      <p:sp>
        <p:nvSpPr>
          <p:cNvPr id="7" name="Pladsholder til billede 6">
            <a:extLst>
              <a:ext uri="{FF2B5EF4-FFF2-40B4-BE49-F238E27FC236}">
                <a16:creationId xmlns:a16="http://schemas.microsoft.com/office/drawing/2014/main" id="{2FE46E9A-9A47-4D3D-AA36-515E1DE2EA0E}"/>
              </a:ext>
            </a:extLst>
          </p:cNvPr>
          <p:cNvSpPr>
            <a:spLocks noGrp="1"/>
          </p:cNvSpPr>
          <p:nvPr>
            <p:ph type="pic" sz="quarter" idx="13"/>
          </p:nvPr>
        </p:nvSpPr>
        <p:spPr>
          <a:xfrm>
            <a:off x="1079500" y="2160587"/>
            <a:ext cx="10033000" cy="3959225"/>
          </a:xfrm>
        </p:spPr>
        <p:txBody>
          <a:bodyPr/>
          <a:lstStyle>
            <a:lvl1pPr>
              <a:defRPr sz="1600"/>
            </a:lvl1pPr>
          </a:lstStyle>
          <a:p>
            <a:r>
              <a:rPr lang="da-DK"/>
              <a:t>Klik på ikonet for at tilføje et billede</a:t>
            </a:r>
          </a:p>
        </p:txBody>
      </p:sp>
      <p:sp>
        <p:nvSpPr>
          <p:cNvPr id="8" name="Grafik 47">
            <a:extLst>
              <a:ext uri="{FF2B5EF4-FFF2-40B4-BE49-F238E27FC236}">
                <a16:creationId xmlns:a16="http://schemas.microsoft.com/office/drawing/2014/main" id="{A2D9786E-29A4-4F92-A928-DDE3D7F41782}"/>
              </a:ext>
            </a:extLst>
          </p:cNvPr>
          <p:cNvSpPr/>
          <p:nvPr/>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45" name="Gruppe 44">
            <a:extLst>
              <a:ext uri="{FF2B5EF4-FFF2-40B4-BE49-F238E27FC236}">
                <a16:creationId xmlns:a16="http://schemas.microsoft.com/office/drawing/2014/main" id="{E3242D58-1253-429A-A8D1-687A1B27E538}"/>
              </a:ext>
            </a:extLst>
          </p:cNvPr>
          <p:cNvGrpSpPr>
            <a:grpSpLocks noChangeAspect="1"/>
          </p:cNvGrpSpPr>
          <p:nvPr/>
        </p:nvGrpSpPr>
        <p:grpSpPr>
          <a:xfrm>
            <a:off x="8862730" y="6337816"/>
            <a:ext cx="2248626" cy="180000"/>
            <a:chOff x="6205538" y="3698876"/>
            <a:chExt cx="3906838" cy="312738"/>
          </a:xfrm>
        </p:grpSpPr>
        <p:sp>
          <p:nvSpPr>
            <p:cNvPr id="46" name="Freeform 5">
              <a:extLst>
                <a:ext uri="{FF2B5EF4-FFF2-40B4-BE49-F238E27FC236}">
                  <a16:creationId xmlns:a16="http://schemas.microsoft.com/office/drawing/2014/main" id="{0FB18A1E-6F3A-42F9-A5D0-9669038080F7}"/>
                </a:ext>
              </a:extLst>
            </p:cNvPr>
            <p:cNvSpPr>
              <a:spLocks/>
            </p:cNvSpPr>
            <p:nvPr/>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
              <a:extLst>
                <a:ext uri="{FF2B5EF4-FFF2-40B4-BE49-F238E27FC236}">
                  <a16:creationId xmlns:a16="http://schemas.microsoft.com/office/drawing/2014/main" id="{C2B04A55-A1FD-4146-8C07-6899E4F5C249}"/>
                </a:ext>
              </a:extLst>
            </p:cNvPr>
            <p:cNvSpPr>
              <a:spLocks noEditPoints="1"/>
            </p:cNvSpPr>
            <p:nvPr/>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
              <a:extLst>
                <a:ext uri="{FF2B5EF4-FFF2-40B4-BE49-F238E27FC236}">
                  <a16:creationId xmlns:a16="http://schemas.microsoft.com/office/drawing/2014/main" id="{FEC399AD-93E6-4748-91F0-5492323F0666}"/>
                </a:ext>
              </a:extLst>
            </p:cNvPr>
            <p:cNvSpPr>
              <a:spLocks/>
            </p:cNvSpPr>
            <p:nvPr/>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8">
              <a:extLst>
                <a:ext uri="{FF2B5EF4-FFF2-40B4-BE49-F238E27FC236}">
                  <a16:creationId xmlns:a16="http://schemas.microsoft.com/office/drawing/2014/main" id="{17CB3A92-27A5-4FBC-82E2-994B6F95081F}"/>
                </a:ext>
              </a:extLst>
            </p:cNvPr>
            <p:cNvSpPr>
              <a:spLocks noEditPoints="1"/>
            </p:cNvSpPr>
            <p:nvPr/>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9">
              <a:extLst>
                <a:ext uri="{FF2B5EF4-FFF2-40B4-BE49-F238E27FC236}">
                  <a16:creationId xmlns:a16="http://schemas.microsoft.com/office/drawing/2014/main" id="{4EBE6385-4FAF-4035-817D-6A8A0601F081}"/>
                </a:ext>
              </a:extLst>
            </p:cNvPr>
            <p:cNvSpPr>
              <a:spLocks/>
            </p:cNvSpPr>
            <p:nvPr/>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10">
              <a:extLst>
                <a:ext uri="{FF2B5EF4-FFF2-40B4-BE49-F238E27FC236}">
                  <a16:creationId xmlns:a16="http://schemas.microsoft.com/office/drawing/2014/main" id="{43FAD900-4E89-4C15-BE37-5E80689CACD6}"/>
                </a:ext>
              </a:extLst>
            </p:cNvPr>
            <p:cNvSpPr>
              <a:spLocks noEditPoints="1"/>
            </p:cNvSpPr>
            <p:nvPr/>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11">
              <a:extLst>
                <a:ext uri="{FF2B5EF4-FFF2-40B4-BE49-F238E27FC236}">
                  <a16:creationId xmlns:a16="http://schemas.microsoft.com/office/drawing/2014/main" id="{A865C4F6-FB47-471D-B605-1132B9119F44}"/>
                </a:ext>
              </a:extLst>
            </p:cNvPr>
            <p:cNvSpPr>
              <a:spLocks/>
            </p:cNvSpPr>
            <p:nvPr/>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12">
              <a:extLst>
                <a:ext uri="{FF2B5EF4-FFF2-40B4-BE49-F238E27FC236}">
                  <a16:creationId xmlns:a16="http://schemas.microsoft.com/office/drawing/2014/main" id="{4E7978DE-C764-4862-9AB2-05117AB52B78}"/>
                </a:ext>
              </a:extLst>
            </p:cNvPr>
            <p:cNvSpPr>
              <a:spLocks noEditPoints="1"/>
            </p:cNvSpPr>
            <p:nvPr/>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3">
              <a:extLst>
                <a:ext uri="{FF2B5EF4-FFF2-40B4-BE49-F238E27FC236}">
                  <a16:creationId xmlns:a16="http://schemas.microsoft.com/office/drawing/2014/main" id="{BFA8B2F2-6D97-4A57-8A82-FA2B8736DD20}"/>
                </a:ext>
              </a:extLst>
            </p:cNvPr>
            <p:cNvSpPr>
              <a:spLocks noEditPoints="1"/>
            </p:cNvSpPr>
            <p:nvPr/>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4">
              <a:extLst>
                <a:ext uri="{FF2B5EF4-FFF2-40B4-BE49-F238E27FC236}">
                  <a16:creationId xmlns:a16="http://schemas.microsoft.com/office/drawing/2014/main" id="{69B5DF8A-77A1-4A9E-AC93-8F758735CA7B}"/>
                </a:ext>
              </a:extLst>
            </p:cNvPr>
            <p:cNvSpPr>
              <a:spLocks/>
            </p:cNvSpPr>
            <p:nvPr/>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5">
              <a:extLst>
                <a:ext uri="{FF2B5EF4-FFF2-40B4-BE49-F238E27FC236}">
                  <a16:creationId xmlns:a16="http://schemas.microsoft.com/office/drawing/2014/main" id="{A6025EEA-913D-48A6-B82E-71AD4DC2BC27}"/>
                </a:ext>
              </a:extLst>
            </p:cNvPr>
            <p:cNvSpPr>
              <a:spLocks noEditPoints="1"/>
            </p:cNvSpPr>
            <p:nvPr/>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6">
              <a:extLst>
                <a:ext uri="{FF2B5EF4-FFF2-40B4-BE49-F238E27FC236}">
                  <a16:creationId xmlns:a16="http://schemas.microsoft.com/office/drawing/2014/main" id="{B6121AD7-CDAB-4F96-859F-CEF5914A143E}"/>
                </a:ext>
              </a:extLst>
            </p:cNvPr>
            <p:cNvSpPr>
              <a:spLocks/>
            </p:cNvSpPr>
            <p:nvPr/>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7">
              <a:extLst>
                <a:ext uri="{FF2B5EF4-FFF2-40B4-BE49-F238E27FC236}">
                  <a16:creationId xmlns:a16="http://schemas.microsoft.com/office/drawing/2014/main" id="{79E05BDE-BCD4-41DA-B5DE-5BDE95C89F72}"/>
                </a:ext>
              </a:extLst>
            </p:cNvPr>
            <p:cNvSpPr>
              <a:spLocks noEditPoints="1"/>
            </p:cNvSpPr>
            <p:nvPr/>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8">
              <a:extLst>
                <a:ext uri="{FF2B5EF4-FFF2-40B4-BE49-F238E27FC236}">
                  <a16:creationId xmlns:a16="http://schemas.microsoft.com/office/drawing/2014/main" id="{6A3BBD6E-6CCE-488A-B1EF-B16F42406ED5}"/>
                </a:ext>
              </a:extLst>
            </p:cNvPr>
            <p:cNvSpPr>
              <a:spLocks noEditPoints="1"/>
            </p:cNvSpPr>
            <p:nvPr/>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9">
              <a:extLst>
                <a:ext uri="{FF2B5EF4-FFF2-40B4-BE49-F238E27FC236}">
                  <a16:creationId xmlns:a16="http://schemas.microsoft.com/office/drawing/2014/main" id="{2C6678F3-0D0C-4E6D-B26C-BF60A6E2DAA5}"/>
                </a:ext>
              </a:extLst>
            </p:cNvPr>
            <p:cNvSpPr>
              <a:spLocks noEditPoints="1"/>
            </p:cNvSpPr>
            <p:nvPr/>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20">
              <a:extLst>
                <a:ext uri="{FF2B5EF4-FFF2-40B4-BE49-F238E27FC236}">
                  <a16:creationId xmlns:a16="http://schemas.microsoft.com/office/drawing/2014/main" id="{459605C2-E54D-41C7-A417-9552B21E5FE9}"/>
                </a:ext>
              </a:extLst>
            </p:cNvPr>
            <p:cNvSpPr>
              <a:spLocks noEditPoints="1"/>
            </p:cNvSpPr>
            <p:nvPr/>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21">
              <a:extLst>
                <a:ext uri="{FF2B5EF4-FFF2-40B4-BE49-F238E27FC236}">
                  <a16:creationId xmlns:a16="http://schemas.microsoft.com/office/drawing/2014/main" id="{07DB03FD-3930-429F-B7A1-D4780B1DEFE0}"/>
                </a:ext>
              </a:extLst>
            </p:cNvPr>
            <p:cNvSpPr>
              <a:spLocks noEditPoints="1"/>
            </p:cNvSpPr>
            <p:nvPr/>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22">
              <a:extLst>
                <a:ext uri="{FF2B5EF4-FFF2-40B4-BE49-F238E27FC236}">
                  <a16:creationId xmlns:a16="http://schemas.microsoft.com/office/drawing/2014/main" id="{ABCBB0B9-B9F4-4D0F-AA4D-919F694EACD1}"/>
                </a:ext>
              </a:extLst>
            </p:cNvPr>
            <p:cNvSpPr>
              <a:spLocks/>
            </p:cNvSpPr>
            <p:nvPr/>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3">
              <a:extLst>
                <a:ext uri="{FF2B5EF4-FFF2-40B4-BE49-F238E27FC236}">
                  <a16:creationId xmlns:a16="http://schemas.microsoft.com/office/drawing/2014/main" id="{0CF5A009-0168-41BC-9908-1E8CB3E7F89F}"/>
                </a:ext>
              </a:extLst>
            </p:cNvPr>
            <p:cNvSpPr>
              <a:spLocks noEditPoints="1"/>
            </p:cNvSpPr>
            <p:nvPr/>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4">
              <a:extLst>
                <a:ext uri="{FF2B5EF4-FFF2-40B4-BE49-F238E27FC236}">
                  <a16:creationId xmlns:a16="http://schemas.microsoft.com/office/drawing/2014/main" id="{F1153D83-5C29-4CCA-87CF-A77D57A1B369}"/>
                </a:ext>
              </a:extLst>
            </p:cNvPr>
            <p:cNvSpPr>
              <a:spLocks/>
            </p:cNvSpPr>
            <p:nvPr/>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5">
              <a:extLst>
                <a:ext uri="{FF2B5EF4-FFF2-40B4-BE49-F238E27FC236}">
                  <a16:creationId xmlns:a16="http://schemas.microsoft.com/office/drawing/2014/main" id="{CDF5CA2E-15B7-4AEF-A77C-14610FBA083E}"/>
                </a:ext>
              </a:extLst>
            </p:cNvPr>
            <p:cNvSpPr>
              <a:spLocks noEditPoints="1"/>
            </p:cNvSpPr>
            <p:nvPr/>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6">
              <a:extLst>
                <a:ext uri="{FF2B5EF4-FFF2-40B4-BE49-F238E27FC236}">
                  <a16:creationId xmlns:a16="http://schemas.microsoft.com/office/drawing/2014/main" id="{21B6F3F7-5169-47FB-AA36-E5137385D1C3}"/>
                </a:ext>
              </a:extLst>
            </p:cNvPr>
            <p:cNvSpPr>
              <a:spLocks noEditPoints="1"/>
            </p:cNvSpPr>
            <p:nvPr/>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7">
              <a:extLst>
                <a:ext uri="{FF2B5EF4-FFF2-40B4-BE49-F238E27FC236}">
                  <a16:creationId xmlns:a16="http://schemas.microsoft.com/office/drawing/2014/main" id="{C5ED9929-3E54-47CC-85C0-75F57D42A507}"/>
                </a:ext>
              </a:extLst>
            </p:cNvPr>
            <p:cNvSpPr>
              <a:spLocks/>
            </p:cNvSpPr>
            <p:nvPr/>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8">
              <a:extLst>
                <a:ext uri="{FF2B5EF4-FFF2-40B4-BE49-F238E27FC236}">
                  <a16:creationId xmlns:a16="http://schemas.microsoft.com/office/drawing/2014/main" id="{BA97219B-798D-4683-B159-5AB7411BDEE5}"/>
                </a:ext>
              </a:extLst>
            </p:cNvPr>
            <p:cNvSpPr>
              <a:spLocks/>
            </p:cNvSpPr>
            <p:nvPr/>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9">
              <a:extLst>
                <a:ext uri="{FF2B5EF4-FFF2-40B4-BE49-F238E27FC236}">
                  <a16:creationId xmlns:a16="http://schemas.microsoft.com/office/drawing/2014/main" id="{DC43A78B-D8E5-4B42-A19F-A14861825BE3}"/>
                </a:ext>
              </a:extLst>
            </p:cNvPr>
            <p:cNvSpPr>
              <a:spLocks noEditPoints="1"/>
            </p:cNvSpPr>
            <p:nvPr/>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30">
              <a:extLst>
                <a:ext uri="{FF2B5EF4-FFF2-40B4-BE49-F238E27FC236}">
                  <a16:creationId xmlns:a16="http://schemas.microsoft.com/office/drawing/2014/main" id="{7943CB05-EB71-4B3B-B171-4100D0E28B2B}"/>
                </a:ext>
              </a:extLst>
            </p:cNvPr>
            <p:cNvSpPr>
              <a:spLocks noEditPoints="1"/>
            </p:cNvSpPr>
            <p:nvPr/>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31">
              <a:extLst>
                <a:ext uri="{FF2B5EF4-FFF2-40B4-BE49-F238E27FC236}">
                  <a16:creationId xmlns:a16="http://schemas.microsoft.com/office/drawing/2014/main" id="{6E830F6E-2799-4DAC-92EB-D3F07A49D9E2}"/>
                </a:ext>
              </a:extLst>
            </p:cNvPr>
            <p:cNvSpPr>
              <a:spLocks/>
            </p:cNvSpPr>
            <p:nvPr/>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32">
              <a:extLst>
                <a:ext uri="{FF2B5EF4-FFF2-40B4-BE49-F238E27FC236}">
                  <a16:creationId xmlns:a16="http://schemas.microsoft.com/office/drawing/2014/main" id="{0D48988B-0262-47C3-93B1-B15FF9E238C6}"/>
                </a:ext>
              </a:extLst>
            </p:cNvPr>
            <p:cNvSpPr>
              <a:spLocks noEditPoints="1"/>
            </p:cNvSpPr>
            <p:nvPr/>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3">
              <a:extLst>
                <a:ext uri="{FF2B5EF4-FFF2-40B4-BE49-F238E27FC236}">
                  <a16:creationId xmlns:a16="http://schemas.microsoft.com/office/drawing/2014/main" id="{4BFE7128-2C8A-40C9-9125-913007A9EEF1}"/>
                </a:ext>
              </a:extLst>
            </p:cNvPr>
            <p:cNvSpPr>
              <a:spLocks noEditPoints="1"/>
            </p:cNvSpPr>
            <p:nvPr/>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4">
              <a:extLst>
                <a:ext uri="{FF2B5EF4-FFF2-40B4-BE49-F238E27FC236}">
                  <a16:creationId xmlns:a16="http://schemas.microsoft.com/office/drawing/2014/main" id="{CB200F5A-64FD-4255-BA51-906762EB370D}"/>
                </a:ext>
              </a:extLst>
            </p:cNvPr>
            <p:cNvSpPr>
              <a:spLocks/>
            </p:cNvSpPr>
            <p:nvPr/>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5">
              <a:extLst>
                <a:ext uri="{FF2B5EF4-FFF2-40B4-BE49-F238E27FC236}">
                  <a16:creationId xmlns:a16="http://schemas.microsoft.com/office/drawing/2014/main" id="{473B5C37-3E22-442A-A5D9-BDDB9F1E5B48}"/>
                </a:ext>
              </a:extLst>
            </p:cNvPr>
            <p:cNvSpPr>
              <a:spLocks noEditPoints="1"/>
            </p:cNvSpPr>
            <p:nvPr/>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6">
              <a:extLst>
                <a:ext uri="{FF2B5EF4-FFF2-40B4-BE49-F238E27FC236}">
                  <a16:creationId xmlns:a16="http://schemas.microsoft.com/office/drawing/2014/main" id="{B6A7BF49-6ED6-4D5D-AA6D-1B4C71658763}"/>
                </a:ext>
              </a:extLst>
            </p:cNvPr>
            <p:cNvSpPr>
              <a:spLocks/>
            </p:cNvSpPr>
            <p:nvPr/>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7">
              <a:extLst>
                <a:ext uri="{FF2B5EF4-FFF2-40B4-BE49-F238E27FC236}">
                  <a16:creationId xmlns:a16="http://schemas.microsoft.com/office/drawing/2014/main" id="{3CDF9D06-DBAA-4B19-83C3-7B7020C06716}"/>
                </a:ext>
              </a:extLst>
            </p:cNvPr>
            <p:cNvSpPr>
              <a:spLocks/>
            </p:cNvSpPr>
            <p:nvPr/>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8">
              <a:extLst>
                <a:ext uri="{FF2B5EF4-FFF2-40B4-BE49-F238E27FC236}">
                  <a16:creationId xmlns:a16="http://schemas.microsoft.com/office/drawing/2014/main" id="{63F71EB0-8164-4B41-B3B1-61AEDB2BC9A2}"/>
                </a:ext>
              </a:extLst>
            </p:cNvPr>
            <p:cNvSpPr>
              <a:spLocks/>
            </p:cNvSpPr>
            <p:nvPr/>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9">
              <a:extLst>
                <a:ext uri="{FF2B5EF4-FFF2-40B4-BE49-F238E27FC236}">
                  <a16:creationId xmlns:a16="http://schemas.microsoft.com/office/drawing/2014/main" id="{DEE4D58F-553C-4CD3-A734-66C060856BA0}"/>
                </a:ext>
              </a:extLst>
            </p:cNvPr>
            <p:cNvSpPr>
              <a:spLocks/>
            </p:cNvSpPr>
            <p:nvPr/>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44" name="Grafik 47">
            <a:extLst>
              <a:ext uri="{FF2B5EF4-FFF2-40B4-BE49-F238E27FC236}">
                <a16:creationId xmlns:a16="http://schemas.microsoft.com/office/drawing/2014/main" id="{FD61EC70-0734-405B-8256-1A8BC3DB850D}"/>
              </a:ext>
            </a:extLst>
          </p:cNvPr>
          <p:cNvSpPr/>
          <p:nvPr userDrawn="1"/>
        </p:nvSpPr>
        <p:spPr>
          <a:xfrm>
            <a:off x="0" y="791999"/>
            <a:ext cx="576000" cy="756000"/>
          </a:xfrm>
          <a:custGeom>
            <a:avLst/>
            <a:gdLst>
              <a:gd name="connsiteX0" fmla="*/ 353924 w 571500"/>
              <a:gd name="connsiteY0" fmla="*/ 0 h 752475"/>
              <a:gd name="connsiteX1" fmla="*/ 0 w 571500"/>
              <a:gd name="connsiteY1" fmla="*/ 318 h 752475"/>
              <a:gd name="connsiteX2" fmla="*/ 0 w 571500"/>
              <a:gd name="connsiteY2" fmla="*/ 756006 h 752475"/>
              <a:gd name="connsiteX3" fmla="*/ 353924 w 571500"/>
              <a:gd name="connsiteY3" fmla="*/ 756006 h 752475"/>
              <a:gd name="connsiteX4" fmla="*/ 576009 w 571500"/>
              <a:gd name="connsiteY4" fmla="*/ 378193 h 752475"/>
              <a:gd name="connsiteX5" fmla="*/ 576009 w 571500"/>
              <a:gd name="connsiteY5" fmla="*/ 37815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 h="752475">
                <a:moveTo>
                  <a:pt x="353924" y="0"/>
                </a:moveTo>
                <a:lnTo>
                  <a:pt x="0" y="318"/>
                </a:lnTo>
                <a:lnTo>
                  <a:pt x="0" y="756006"/>
                </a:lnTo>
                <a:lnTo>
                  <a:pt x="353924" y="756006"/>
                </a:lnTo>
                <a:lnTo>
                  <a:pt x="576009" y="378193"/>
                </a:lnTo>
                <a:lnTo>
                  <a:pt x="576009" y="378155"/>
                </a:lnTo>
                <a:close/>
              </a:path>
            </a:pathLst>
          </a:custGeom>
          <a:solidFill>
            <a:srgbClr val="00A75D"/>
          </a:solidFill>
          <a:ln w="12700" cap="flat">
            <a:noFill/>
            <a:prstDash val="solid"/>
            <a:miter/>
          </a:ln>
        </p:spPr>
        <p:txBody>
          <a:bodyPr rtlCol="0" anchor="ctr"/>
          <a:lstStyle/>
          <a:p>
            <a:endParaRPr lang="da-DK" dirty="0"/>
          </a:p>
        </p:txBody>
      </p:sp>
      <p:grpSp>
        <p:nvGrpSpPr>
          <p:cNvPr id="81" name="Gruppe 80">
            <a:extLst>
              <a:ext uri="{FF2B5EF4-FFF2-40B4-BE49-F238E27FC236}">
                <a16:creationId xmlns:a16="http://schemas.microsoft.com/office/drawing/2014/main" id="{D3097B9E-2737-4C91-BB50-5C87715BF57D}"/>
              </a:ext>
            </a:extLst>
          </p:cNvPr>
          <p:cNvGrpSpPr>
            <a:grpSpLocks noChangeAspect="1"/>
          </p:cNvGrpSpPr>
          <p:nvPr userDrawn="1"/>
        </p:nvGrpSpPr>
        <p:grpSpPr>
          <a:xfrm>
            <a:off x="8862730" y="6337816"/>
            <a:ext cx="2248626" cy="180000"/>
            <a:chOff x="6205538" y="3698876"/>
            <a:chExt cx="3906838" cy="312738"/>
          </a:xfrm>
        </p:grpSpPr>
        <p:sp>
          <p:nvSpPr>
            <p:cNvPr id="82" name="Freeform 5">
              <a:extLst>
                <a:ext uri="{FF2B5EF4-FFF2-40B4-BE49-F238E27FC236}">
                  <a16:creationId xmlns:a16="http://schemas.microsoft.com/office/drawing/2014/main" id="{138884C5-A8C3-4048-86FC-3EC5F7E5DEA6}"/>
                </a:ext>
              </a:extLst>
            </p:cNvPr>
            <p:cNvSpPr>
              <a:spLocks/>
            </p:cNvSpPr>
            <p:nvPr userDrawn="1"/>
          </p:nvSpPr>
          <p:spPr bwMode="auto">
            <a:xfrm>
              <a:off x="6661151" y="3798889"/>
              <a:ext cx="84138" cy="168275"/>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6">
              <a:extLst>
                <a:ext uri="{FF2B5EF4-FFF2-40B4-BE49-F238E27FC236}">
                  <a16:creationId xmlns:a16="http://schemas.microsoft.com/office/drawing/2014/main" id="{4E81DF84-3CF3-4356-B514-35DBA649E364}"/>
                </a:ext>
              </a:extLst>
            </p:cNvPr>
            <p:cNvSpPr>
              <a:spLocks noEditPoints="1"/>
            </p:cNvSpPr>
            <p:nvPr userDrawn="1"/>
          </p:nvSpPr>
          <p:spPr bwMode="auto">
            <a:xfrm>
              <a:off x="6761163" y="3848101"/>
              <a:ext cx="88900" cy="120650"/>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7">
              <a:extLst>
                <a:ext uri="{FF2B5EF4-FFF2-40B4-BE49-F238E27FC236}">
                  <a16:creationId xmlns:a16="http://schemas.microsoft.com/office/drawing/2014/main" id="{964E33CB-5436-4880-86DB-7404CA472D4D}"/>
                </a:ext>
              </a:extLst>
            </p:cNvPr>
            <p:cNvSpPr>
              <a:spLocks/>
            </p:cNvSpPr>
            <p:nvPr userDrawn="1"/>
          </p:nvSpPr>
          <p:spPr bwMode="auto">
            <a:xfrm>
              <a:off x="6881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8">
              <a:extLst>
                <a:ext uri="{FF2B5EF4-FFF2-40B4-BE49-F238E27FC236}">
                  <a16:creationId xmlns:a16="http://schemas.microsoft.com/office/drawing/2014/main" id="{C6EB86D2-7C40-482D-977F-72FEA0011987}"/>
                </a:ext>
              </a:extLst>
            </p:cNvPr>
            <p:cNvSpPr>
              <a:spLocks noEditPoints="1"/>
            </p:cNvSpPr>
            <p:nvPr userDrawn="1"/>
          </p:nvSpPr>
          <p:spPr bwMode="auto">
            <a:xfrm>
              <a:off x="6956426" y="3848101"/>
              <a:ext cx="85725" cy="120650"/>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9">
              <a:extLst>
                <a:ext uri="{FF2B5EF4-FFF2-40B4-BE49-F238E27FC236}">
                  <a16:creationId xmlns:a16="http://schemas.microsoft.com/office/drawing/2014/main" id="{38F1E4E1-6891-4F44-8D79-36B71493E8DF}"/>
                </a:ext>
              </a:extLst>
            </p:cNvPr>
            <p:cNvSpPr>
              <a:spLocks/>
            </p:cNvSpPr>
            <p:nvPr userDrawn="1"/>
          </p:nvSpPr>
          <p:spPr bwMode="auto">
            <a:xfrm>
              <a:off x="7073901" y="3848101"/>
              <a:ext cx="82550"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10">
              <a:extLst>
                <a:ext uri="{FF2B5EF4-FFF2-40B4-BE49-F238E27FC236}">
                  <a16:creationId xmlns:a16="http://schemas.microsoft.com/office/drawing/2014/main" id="{8C6E18CB-AA34-4B38-AF7B-7E38662858B6}"/>
                </a:ext>
              </a:extLst>
            </p:cNvPr>
            <p:cNvSpPr>
              <a:spLocks noEditPoints="1"/>
            </p:cNvSpPr>
            <p:nvPr userDrawn="1"/>
          </p:nvSpPr>
          <p:spPr bwMode="auto">
            <a:xfrm>
              <a:off x="7189788" y="3798889"/>
              <a:ext cx="20638" cy="168275"/>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11">
              <a:extLst>
                <a:ext uri="{FF2B5EF4-FFF2-40B4-BE49-F238E27FC236}">
                  <a16:creationId xmlns:a16="http://schemas.microsoft.com/office/drawing/2014/main" id="{36848F5A-C4B6-459B-A978-FD53B4611382}"/>
                </a:ext>
              </a:extLst>
            </p:cNvPr>
            <p:cNvSpPr>
              <a:spLocks/>
            </p:cNvSpPr>
            <p:nvPr userDrawn="1"/>
          </p:nvSpPr>
          <p:spPr bwMode="auto">
            <a:xfrm>
              <a:off x="7240588"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12">
              <a:extLst>
                <a:ext uri="{FF2B5EF4-FFF2-40B4-BE49-F238E27FC236}">
                  <a16:creationId xmlns:a16="http://schemas.microsoft.com/office/drawing/2014/main" id="{82EBD53B-A4D1-4076-8509-7131E6999700}"/>
                </a:ext>
              </a:extLst>
            </p:cNvPr>
            <p:cNvSpPr>
              <a:spLocks noEditPoints="1"/>
            </p:cNvSpPr>
            <p:nvPr userDrawn="1"/>
          </p:nvSpPr>
          <p:spPr bwMode="auto">
            <a:xfrm>
              <a:off x="7356476" y="3848101"/>
              <a:ext cx="82550"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3">
              <a:extLst>
                <a:ext uri="{FF2B5EF4-FFF2-40B4-BE49-F238E27FC236}">
                  <a16:creationId xmlns:a16="http://schemas.microsoft.com/office/drawing/2014/main" id="{6F790A8E-C27A-4B66-8C4C-79DEBF1202C7}"/>
                </a:ext>
              </a:extLst>
            </p:cNvPr>
            <p:cNvSpPr>
              <a:spLocks noEditPoints="1"/>
            </p:cNvSpPr>
            <p:nvPr userDrawn="1"/>
          </p:nvSpPr>
          <p:spPr bwMode="auto">
            <a:xfrm>
              <a:off x="7472363"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4">
              <a:extLst>
                <a:ext uri="{FF2B5EF4-FFF2-40B4-BE49-F238E27FC236}">
                  <a16:creationId xmlns:a16="http://schemas.microsoft.com/office/drawing/2014/main" id="{58B94C24-5C16-4F58-BB5B-E0DD2FBBB4AB}"/>
                </a:ext>
              </a:extLst>
            </p:cNvPr>
            <p:cNvSpPr>
              <a:spLocks/>
            </p:cNvSpPr>
            <p:nvPr userDrawn="1"/>
          </p:nvSpPr>
          <p:spPr bwMode="auto">
            <a:xfrm>
              <a:off x="758983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5">
              <a:extLst>
                <a:ext uri="{FF2B5EF4-FFF2-40B4-BE49-F238E27FC236}">
                  <a16:creationId xmlns:a16="http://schemas.microsoft.com/office/drawing/2014/main" id="{56C4DADC-46DD-43DE-BB79-B589D48D45BC}"/>
                </a:ext>
              </a:extLst>
            </p:cNvPr>
            <p:cNvSpPr>
              <a:spLocks noEditPoints="1"/>
            </p:cNvSpPr>
            <p:nvPr userDrawn="1"/>
          </p:nvSpPr>
          <p:spPr bwMode="auto">
            <a:xfrm>
              <a:off x="7756526" y="3848101"/>
              <a:ext cx="84138" cy="120650"/>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6">
              <a:extLst>
                <a:ext uri="{FF2B5EF4-FFF2-40B4-BE49-F238E27FC236}">
                  <a16:creationId xmlns:a16="http://schemas.microsoft.com/office/drawing/2014/main" id="{CDE79974-96EE-43E8-B3CA-F66D835E071E}"/>
                </a:ext>
              </a:extLst>
            </p:cNvPr>
            <p:cNvSpPr>
              <a:spLocks/>
            </p:cNvSpPr>
            <p:nvPr userDrawn="1"/>
          </p:nvSpPr>
          <p:spPr bwMode="auto">
            <a:xfrm>
              <a:off x="7859713" y="3798889"/>
              <a:ext cx="61913" cy="168275"/>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17">
              <a:extLst>
                <a:ext uri="{FF2B5EF4-FFF2-40B4-BE49-F238E27FC236}">
                  <a16:creationId xmlns:a16="http://schemas.microsoft.com/office/drawing/2014/main" id="{6D97BB76-7414-4871-9322-3EFDE205CB35}"/>
                </a:ext>
              </a:extLst>
            </p:cNvPr>
            <p:cNvSpPr>
              <a:spLocks noEditPoints="1"/>
            </p:cNvSpPr>
            <p:nvPr userDrawn="1"/>
          </p:nvSpPr>
          <p:spPr bwMode="auto">
            <a:xfrm>
              <a:off x="8018463" y="3798889"/>
              <a:ext cx="100013" cy="168275"/>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18">
              <a:extLst>
                <a:ext uri="{FF2B5EF4-FFF2-40B4-BE49-F238E27FC236}">
                  <a16:creationId xmlns:a16="http://schemas.microsoft.com/office/drawing/2014/main" id="{5C7EE921-0540-4C0E-ACDD-7AB95FFC76D6}"/>
                </a:ext>
              </a:extLst>
            </p:cNvPr>
            <p:cNvSpPr>
              <a:spLocks noEditPoints="1"/>
            </p:cNvSpPr>
            <p:nvPr userDrawn="1"/>
          </p:nvSpPr>
          <p:spPr bwMode="auto">
            <a:xfrm>
              <a:off x="8143876" y="3786189"/>
              <a:ext cx="82550" cy="182563"/>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19">
              <a:extLst>
                <a:ext uri="{FF2B5EF4-FFF2-40B4-BE49-F238E27FC236}">
                  <a16:creationId xmlns:a16="http://schemas.microsoft.com/office/drawing/2014/main" id="{620B5675-7BD5-4079-9978-3CAD369FC548}"/>
                </a:ext>
              </a:extLst>
            </p:cNvPr>
            <p:cNvSpPr>
              <a:spLocks noEditPoints="1"/>
            </p:cNvSpPr>
            <p:nvPr userDrawn="1"/>
          </p:nvSpPr>
          <p:spPr bwMode="auto">
            <a:xfrm>
              <a:off x="8258176" y="3798889"/>
              <a:ext cx="84138" cy="169863"/>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20">
              <a:extLst>
                <a:ext uri="{FF2B5EF4-FFF2-40B4-BE49-F238E27FC236}">
                  <a16:creationId xmlns:a16="http://schemas.microsoft.com/office/drawing/2014/main" id="{9312D40F-31A3-4C0D-99D9-A5596F1C0087}"/>
                </a:ext>
              </a:extLst>
            </p:cNvPr>
            <p:cNvSpPr>
              <a:spLocks noEditPoints="1"/>
            </p:cNvSpPr>
            <p:nvPr userDrawn="1"/>
          </p:nvSpPr>
          <p:spPr bwMode="auto">
            <a:xfrm>
              <a:off x="8375651" y="3848101"/>
              <a:ext cx="84138" cy="163513"/>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21">
              <a:extLst>
                <a:ext uri="{FF2B5EF4-FFF2-40B4-BE49-F238E27FC236}">
                  <a16:creationId xmlns:a16="http://schemas.microsoft.com/office/drawing/2014/main" id="{A80B286B-D893-4840-9504-377D04FA4A81}"/>
                </a:ext>
              </a:extLst>
            </p:cNvPr>
            <p:cNvSpPr>
              <a:spLocks noEditPoints="1"/>
            </p:cNvSpPr>
            <p:nvPr userDrawn="1"/>
          </p:nvSpPr>
          <p:spPr bwMode="auto">
            <a:xfrm>
              <a:off x="8493126" y="3798889"/>
              <a:ext cx="20638" cy="168275"/>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22">
              <a:extLst>
                <a:ext uri="{FF2B5EF4-FFF2-40B4-BE49-F238E27FC236}">
                  <a16:creationId xmlns:a16="http://schemas.microsoft.com/office/drawing/2014/main" id="{AF6AAEB4-F628-4D9E-A297-E622541FCA96}"/>
                </a:ext>
              </a:extLst>
            </p:cNvPr>
            <p:cNvSpPr>
              <a:spLocks/>
            </p:cNvSpPr>
            <p:nvPr userDrawn="1"/>
          </p:nvSpPr>
          <p:spPr bwMode="auto">
            <a:xfrm>
              <a:off x="8532813" y="3849689"/>
              <a:ext cx="96838" cy="11747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3">
              <a:extLst>
                <a:ext uri="{FF2B5EF4-FFF2-40B4-BE49-F238E27FC236}">
                  <a16:creationId xmlns:a16="http://schemas.microsoft.com/office/drawing/2014/main" id="{5710AC31-9F37-4257-8EB0-14A14B9C9F8A}"/>
                </a:ext>
              </a:extLst>
            </p:cNvPr>
            <p:cNvSpPr>
              <a:spLocks noEditPoints="1"/>
            </p:cNvSpPr>
            <p:nvPr userDrawn="1"/>
          </p:nvSpPr>
          <p:spPr bwMode="auto">
            <a:xfrm>
              <a:off x="8647113"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4">
              <a:extLst>
                <a:ext uri="{FF2B5EF4-FFF2-40B4-BE49-F238E27FC236}">
                  <a16:creationId xmlns:a16="http://schemas.microsoft.com/office/drawing/2014/main" id="{DB557BB3-1C6C-455E-A97B-79972BFB00D1}"/>
                </a:ext>
              </a:extLst>
            </p:cNvPr>
            <p:cNvSpPr>
              <a:spLocks/>
            </p:cNvSpPr>
            <p:nvPr userDrawn="1"/>
          </p:nvSpPr>
          <p:spPr bwMode="auto">
            <a:xfrm>
              <a:off x="87645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5">
              <a:extLst>
                <a:ext uri="{FF2B5EF4-FFF2-40B4-BE49-F238E27FC236}">
                  <a16:creationId xmlns:a16="http://schemas.microsoft.com/office/drawing/2014/main" id="{9178597A-EE20-4F01-8C2F-6E466E18EE87}"/>
                </a:ext>
              </a:extLst>
            </p:cNvPr>
            <p:cNvSpPr>
              <a:spLocks noEditPoints="1"/>
            </p:cNvSpPr>
            <p:nvPr userDrawn="1"/>
          </p:nvSpPr>
          <p:spPr bwMode="auto">
            <a:xfrm>
              <a:off x="8877301" y="3798889"/>
              <a:ext cx="85725" cy="169863"/>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6">
              <a:extLst>
                <a:ext uri="{FF2B5EF4-FFF2-40B4-BE49-F238E27FC236}">
                  <a16:creationId xmlns:a16="http://schemas.microsoft.com/office/drawing/2014/main" id="{ED05812F-0DC8-4003-AF5E-CB0D59D55958}"/>
                </a:ext>
              </a:extLst>
            </p:cNvPr>
            <p:cNvSpPr>
              <a:spLocks noEditPoints="1"/>
            </p:cNvSpPr>
            <p:nvPr userDrawn="1"/>
          </p:nvSpPr>
          <p:spPr bwMode="auto">
            <a:xfrm>
              <a:off x="8996363" y="3848101"/>
              <a:ext cx="85725" cy="120650"/>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27">
              <a:extLst>
                <a:ext uri="{FF2B5EF4-FFF2-40B4-BE49-F238E27FC236}">
                  <a16:creationId xmlns:a16="http://schemas.microsoft.com/office/drawing/2014/main" id="{267F2320-5C2B-4DA3-9776-0AAC8E70990C}"/>
                </a:ext>
              </a:extLst>
            </p:cNvPr>
            <p:cNvSpPr>
              <a:spLocks/>
            </p:cNvSpPr>
            <p:nvPr userDrawn="1"/>
          </p:nvSpPr>
          <p:spPr bwMode="auto">
            <a:xfrm>
              <a:off x="9170988" y="3798889"/>
              <a:ext cx="20638" cy="168275"/>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28">
              <a:extLst>
                <a:ext uri="{FF2B5EF4-FFF2-40B4-BE49-F238E27FC236}">
                  <a16:creationId xmlns:a16="http://schemas.microsoft.com/office/drawing/2014/main" id="{FDFB0EBD-AEFB-4B4A-83A4-F5A1D41F8C46}"/>
                </a:ext>
              </a:extLst>
            </p:cNvPr>
            <p:cNvSpPr>
              <a:spLocks/>
            </p:cNvSpPr>
            <p:nvPr userDrawn="1"/>
          </p:nvSpPr>
          <p:spPr bwMode="auto">
            <a:xfrm>
              <a:off x="9229726" y="3848101"/>
              <a:ext cx="84138" cy="119063"/>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29">
              <a:extLst>
                <a:ext uri="{FF2B5EF4-FFF2-40B4-BE49-F238E27FC236}">
                  <a16:creationId xmlns:a16="http://schemas.microsoft.com/office/drawing/2014/main" id="{8BFFD6A7-5568-4930-90BA-B626D1854C33}"/>
                </a:ext>
              </a:extLst>
            </p:cNvPr>
            <p:cNvSpPr>
              <a:spLocks noEditPoints="1"/>
            </p:cNvSpPr>
            <p:nvPr userDrawn="1"/>
          </p:nvSpPr>
          <p:spPr bwMode="auto">
            <a:xfrm>
              <a:off x="9344026" y="3848101"/>
              <a:ext cx="84138" cy="163513"/>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30">
              <a:extLst>
                <a:ext uri="{FF2B5EF4-FFF2-40B4-BE49-F238E27FC236}">
                  <a16:creationId xmlns:a16="http://schemas.microsoft.com/office/drawing/2014/main" id="{434ACDA0-31CC-4797-B51B-8121C6F0D924}"/>
                </a:ext>
              </a:extLst>
            </p:cNvPr>
            <p:cNvSpPr>
              <a:spLocks noEditPoints="1"/>
            </p:cNvSpPr>
            <p:nvPr userDrawn="1"/>
          </p:nvSpPr>
          <p:spPr bwMode="auto">
            <a:xfrm>
              <a:off x="9461501" y="3848101"/>
              <a:ext cx="85725" cy="120650"/>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31">
              <a:extLst>
                <a:ext uri="{FF2B5EF4-FFF2-40B4-BE49-F238E27FC236}">
                  <a16:creationId xmlns:a16="http://schemas.microsoft.com/office/drawing/2014/main" id="{FED4AD97-EDBA-47A1-8F5A-3F4F0162630F}"/>
                </a:ext>
              </a:extLst>
            </p:cNvPr>
            <p:cNvSpPr>
              <a:spLocks/>
            </p:cNvSpPr>
            <p:nvPr userDrawn="1"/>
          </p:nvSpPr>
          <p:spPr bwMode="auto">
            <a:xfrm>
              <a:off x="9577388" y="3848101"/>
              <a:ext cx="84138" cy="119063"/>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32">
              <a:extLst>
                <a:ext uri="{FF2B5EF4-FFF2-40B4-BE49-F238E27FC236}">
                  <a16:creationId xmlns:a16="http://schemas.microsoft.com/office/drawing/2014/main" id="{9CCA0F51-722C-453F-A077-80B1D283B354}"/>
                </a:ext>
              </a:extLst>
            </p:cNvPr>
            <p:cNvSpPr>
              <a:spLocks noEditPoints="1"/>
            </p:cNvSpPr>
            <p:nvPr userDrawn="1"/>
          </p:nvSpPr>
          <p:spPr bwMode="auto">
            <a:xfrm>
              <a:off x="9693276" y="3798889"/>
              <a:ext cx="22225" cy="168275"/>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3">
              <a:extLst>
                <a:ext uri="{FF2B5EF4-FFF2-40B4-BE49-F238E27FC236}">
                  <a16:creationId xmlns:a16="http://schemas.microsoft.com/office/drawing/2014/main" id="{C00C29AF-445C-4A18-8925-1BC9EBAE2BC5}"/>
                </a:ext>
              </a:extLst>
            </p:cNvPr>
            <p:cNvSpPr>
              <a:spLocks noEditPoints="1"/>
            </p:cNvSpPr>
            <p:nvPr userDrawn="1"/>
          </p:nvSpPr>
          <p:spPr bwMode="auto">
            <a:xfrm>
              <a:off x="9737726" y="3841751"/>
              <a:ext cx="100013" cy="1333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4">
              <a:extLst>
                <a:ext uri="{FF2B5EF4-FFF2-40B4-BE49-F238E27FC236}">
                  <a16:creationId xmlns:a16="http://schemas.microsoft.com/office/drawing/2014/main" id="{A8DF283C-E613-4250-98F3-63E1E2EB5A26}"/>
                </a:ext>
              </a:extLst>
            </p:cNvPr>
            <p:cNvSpPr>
              <a:spLocks/>
            </p:cNvSpPr>
            <p:nvPr userDrawn="1"/>
          </p:nvSpPr>
          <p:spPr bwMode="auto">
            <a:xfrm>
              <a:off x="9864726" y="3848101"/>
              <a:ext cx="53975" cy="119063"/>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5">
              <a:extLst>
                <a:ext uri="{FF2B5EF4-FFF2-40B4-BE49-F238E27FC236}">
                  <a16:creationId xmlns:a16="http://schemas.microsoft.com/office/drawing/2014/main" id="{ED5C74DE-328C-4CCA-ADBF-D984FD08246F}"/>
                </a:ext>
              </a:extLst>
            </p:cNvPr>
            <p:cNvSpPr>
              <a:spLocks noEditPoints="1"/>
            </p:cNvSpPr>
            <p:nvPr userDrawn="1"/>
          </p:nvSpPr>
          <p:spPr bwMode="auto">
            <a:xfrm>
              <a:off x="9937751" y="3848101"/>
              <a:ext cx="87313" cy="120650"/>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6">
              <a:extLst>
                <a:ext uri="{FF2B5EF4-FFF2-40B4-BE49-F238E27FC236}">
                  <a16:creationId xmlns:a16="http://schemas.microsoft.com/office/drawing/2014/main" id="{3BD6B28B-86B6-4D96-B75F-C80C04E778D3}"/>
                </a:ext>
              </a:extLst>
            </p:cNvPr>
            <p:cNvSpPr>
              <a:spLocks/>
            </p:cNvSpPr>
            <p:nvPr userDrawn="1"/>
          </p:nvSpPr>
          <p:spPr bwMode="auto">
            <a:xfrm>
              <a:off x="10056813" y="3848101"/>
              <a:ext cx="55563" cy="119063"/>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37">
              <a:extLst>
                <a:ext uri="{FF2B5EF4-FFF2-40B4-BE49-F238E27FC236}">
                  <a16:creationId xmlns:a16="http://schemas.microsoft.com/office/drawing/2014/main" id="{DA3043A7-AD69-45A6-9DBE-4E024CD3E951}"/>
                </a:ext>
              </a:extLst>
            </p:cNvPr>
            <p:cNvSpPr>
              <a:spLocks/>
            </p:cNvSpPr>
            <p:nvPr userDrawn="1"/>
          </p:nvSpPr>
          <p:spPr bwMode="auto">
            <a:xfrm>
              <a:off x="6205538" y="3698876"/>
              <a:ext cx="184150" cy="266700"/>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38">
              <a:extLst>
                <a:ext uri="{FF2B5EF4-FFF2-40B4-BE49-F238E27FC236}">
                  <a16:creationId xmlns:a16="http://schemas.microsoft.com/office/drawing/2014/main" id="{5428E3FF-5D0C-4635-8F42-75C782DFA065}"/>
                </a:ext>
              </a:extLst>
            </p:cNvPr>
            <p:cNvSpPr>
              <a:spLocks/>
            </p:cNvSpPr>
            <p:nvPr userDrawn="1"/>
          </p:nvSpPr>
          <p:spPr bwMode="auto">
            <a:xfrm>
              <a:off x="6315076" y="3794126"/>
              <a:ext cx="131763" cy="171450"/>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39">
              <a:extLst>
                <a:ext uri="{FF2B5EF4-FFF2-40B4-BE49-F238E27FC236}">
                  <a16:creationId xmlns:a16="http://schemas.microsoft.com/office/drawing/2014/main" id="{47FAD1DD-9CCB-4127-821C-3C96CA001C90}"/>
                </a:ext>
              </a:extLst>
            </p:cNvPr>
            <p:cNvSpPr>
              <a:spLocks/>
            </p:cNvSpPr>
            <p:nvPr userDrawn="1"/>
          </p:nvSpPr>
          <p:spPr bwMode="auto">
            <a:xfrm>
              <a:off x="6423026" y="3887789"/>
              <a:ext cx="88900" cy="77788"/>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00A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28671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Pladsholder til medieklip 5">
            <a:extLst>
              <a:ext uri="{FF2B5EF4-FFF2-40B4-BE49-F238E27FC236}">
                <a16:creationId xmlns:a16="http://schemas.microsoft.com/office/drawing/2014/main" id="{7926CDD7-1601-4508-BFEA-177C3E55AAF1}"/>
              </a:ext>
            </a:extLst>
          </p:cNvPr>
          <p:cNvSpPr>
            <a:spLocks noGrp="1"/>
          </p:cNvSpPr>
          <p:nvPr>
            <p:ph type="media" sz="quarter" idx="10"/>
          </p:nvPr>
        </p:nvSpPr>
        <p:spPr>
          <a:xfrm>
            <a:off x="0" y="0"/>
            <a:ext cx="12192000" cy="6858000"/>
          </a:xfrm>
        </p:spPr>
        <p:txBody>
          <a:bodyPr/>
          <a:lstStyle/>
          <a:p>
            <a:r>
              <a:rPr lang="da-DK"/>
              <a:t>Klik på ikonet for at tilføje et medie</a:t>
            </a:r>
            <a:endParaRPr lang="da-DK" dirty="0"/>
          </a:p>
        </p:txBody>
      </p:sp>
      <p:grpSp>
        <p:nvGrpSpPr>
          <p:cNvPr id="12" name="Gruppe 11">
            <a:extLst>
              <a:ext uri="{FF2B5EF4-FFF2-40B4-BE49-F238E27FC236}">
                <a16:creationId xmlns:a16="http://schemas.microsoft.com/office/drawing/2014/main" id="{8E1D545A-8A92-41D3-A867-F766572E0E14}"/>
              </a:ext>
            </a:extLst>
          </p:cNvPr>
          <p:cNvGrpSpPr>
            <a:grpSpLocks/>
          </p:cNvGrpSpPr>
          <p:nvPr/>
        </p:nvGrpSpPr>
        <p:grpSpPr>
          <a:xfrm>
            <a:off x="8863200" y="6339600"/>
            <a:ext cx="2250000" cy="180000"/>
            <a:chOff x="569913" y="-1415138"/>
            <a:chExt cx="12071350" cy="966787"/>
          </a:xfrm>
        </p:grpSpPr>
        <p:sp>
          <p:nvSpPr>
            <p:cNvPr id="13" name="Freeform 5">
              <a:extLst>
                <a:ext uri="{FF2B5EF4-FFF2-40B4-BE49-F238E27FC236}">
                  <a16:creationId xmlns:a16="http://schemas.microsoft.com/office/drawing/2014/main" id="{0D59196B-DA36-4F8D-AC27-0602733688B6}"/>
                </a:ext>
              </a:extLst>
            </p:cNvPr>
            <p:cNvSpPr>
              <a:spLocks/>
            </p:cNvSpPr>
            <p:nvPr/>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
              <a:extLst>
                <a:ext uri="{FF2B5EF4-FFF2-40B4-BE49-F238E27FC236}">
                  <a16:creationId xmlns:a16="http://schemas.microsoft.com/office/drawing/2014/main" id="{D00F492B-1E2C-498A-B747-F62D30DDAAEC}"/>
                </a:ext>
              </a:extLst>
            </p:cNvPr>
            <p:cNvSpPr>
              <a:spLocks noEditPoints="1"/>
            </p:cNvSpPr>
            <p:nvPr/>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7">
              <a:extLst>
                <a:ext uri="{FF2B5EF4-FFF2-40B4-BE49-F238E27FC236}">
                  <a16:creationId xmlns:a16="http://schemas.microsoft.com/office/drawing/2014/main" id="{9ADD3484-FDC5-4B54-A99B-C3AD5D4B8125}"/>
                </a:ext>
              </a:extLst>
            </p:cNvPr>
            <p:cNvSpPr>
              <a:spLocks/>
            </p:cNvSpPr>
            <p:nvPr/>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8">
              <a:extLst>
                <a:ext uri="{FF2B5EF4-FFF2-40B4-BE49-F238E27FC236}">
                  <a16:creationId xmlns:a16="http://schemas.microsoft.com/office/drawing/2014/main" id="{680229E0-6863-4662-A563-66B7D1D9686D}"/>
                </a:ext>
              </a:extLst>
            </p:cNvPr>
            <p:cNvSpPr>
              <a:spLocks noEditPoints="1"/>
            </p:cNvSpPr>
            <p:nvPr/>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9">
              <a:extLst>
                <a:ext uri="{FF2B5EF4-FFF2-40B4-BE49-F238E27FC236}">
                  <a16:creationId xmlns:a16="http://schemas.microsoft.com/office/drawing/2014/main" id="{82CF8724-BC1B-4F55-B392-904AE0B9146F}"/>
                </a:ext>
              </a:extLst>
            </p:cNvPr>
            <p:cNvSpPr>
              <a:spLocks/>
            </p:cNvSpPr>
            <p:nvPr/>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0">
              <a:extLst>
                <a:ext uri="{FF2B5EF4-FFF2-40B4-BE49-F238E27FC236}">
                  <a16:creationId xmlns:a16="http://schemas.microsoft.com/office/drawing/2014/main" id="{687B4A38-43C0-4D86-A873-9594A4065A87}"/>
                </a:ext>
              </a:extLst>
            </p:cNvPr>
            <p:cNvSpPr>
              <a:spLocks noEditPoints="1"/>
            </p:cNvSpPr>
            <p:nvPr/>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1">
              <a:extLst>
                <a:ext uri="{FF2B5EF4-FFF2-40B4-BE49-F238E27FC236}">
                  <a16:creationId xmlns:a16="http://schemas.microsoft.com/office/drawing/2014/main" id="{B60BBB2A-B4FE-49B7-8D00-8B2249024EC2}"/>
                </a:ext>
              </a:extLst>
            </p:cNvPr>
            <p:cNvSpPr>
              <a:spLocks/>
            </p:cNvSpPr>
            <p:nvPr/>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2">
              <a:extLst>
                <a:ext uri="{FF2B5EF4-FFF2-40B4-BE49-F238E27FC236}">
                  <a16:creationId xmlns:a16="http://schemas.microsoft.com/office/drawing/2014/main" id="{7ABEF37E-1312-477C-B17F-49EBB4A22A3A}"/>
                </a:ext>
              </a:extLst>
            </p:cNvPr>
            <p:cNvSpPr>
              <a:spLocks noEditPoints="1"/>
            </p:cNvSpPr>
            <p:nvPr/>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3">
              <a:extLst>
                <a:ext uri="{FF2B5EF4-FFF2-40B4-BE49-F238E27FC236}">
                  <a16:creationId xmlns:a16="http://schemas.microsoft.com/office/drawing/2014/main" id="{6A07B33E-B1A9-4849-8ABA-559D41A16EC3}"/>
                </a:ext>
              </a:extLst>
            </p:cNvPr>
            <p:cNvSpPr>
              <a:spLocks noEditPoints="1"/>
            </p:cNvSpPr>
            <p:nvPr/>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4">
              <a:extLst>
                <a:ext uri="{FF2B5EF4-FFF2-40B4-BE49-F238E27FC236}">
                  <a16:creationId xmlns:a16="http://schemas.microsoft.com/office/drawing/2014/main" id="{DD5D4034-9BA7-4A3F-B39A-D9D68FA114B6}"/>
                </a:ext>
              </a:extLst>
            </p:cNvPr>
            <p:cNvSpPr>
              <a:spLocks/>
            </p:cNvSpPr>
            <p:nvPr/>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5">
              <a:extLst>
                <a:ext uri="{FF2B5EF4-FFF2-40B4-BE49-F238E27FC236}">
                  <a16:creationId xmlns:a16="http://schemas.microsoft.com/office/drawing/2014/main" id="{36B07232-0EF2-4C63-ABFD-16C1617F9876}"/>
                </a:ext>
              </a:extLst>
            </p:cNvPr>
            <p:cNvSpPr>
              <a:spLocks noEditPoints="1"/>
            </p:cNvSpPr>
            <p:nvPr/>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6">
              <a:extLst>
                <a:ext uri="{FF2B5EF4-FFF2-40B4-BE49-F238E27FC236}">
                  <a16:creationId xmlns:a16="http://schemas.microsoft.com/office/drawing/2014/main" id="{62FFD28F-6DF2-4F85-99AF-97FC683F57D7}"/>
                </a:ext>
              </a:extLst>
            </p:cNvPr>
            <p:cNvSpPr>
              <a:spLocks/>
            </p:cNvSpPr>
            <p:nvPr/>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7">
              <a:extLst>
                <a:ext uri="{FF2B5EF4-FFF2-40B4-BE49-F238E27FC236}">
                  <a16:creationId xmlns:a16="http://schemas.microsoft.com/office/drawing/2014/main" id="{257FAE99-8F57-4137-B334-AF9285AC50AB}"/>
                </a:ext>
              </a:extLst>
            </p:cNvPr>
            <p:cNvSpPr>
              <a:spLocks noEditPoints="1"/>
            </p:cNvSpPr>
            <p:nvPr/>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18">
              <a:extLst>
                <a:ext uri="{FF2B5EF4-FFF2-40B4-BE49-F238E27FC236}">
                  <a16:creationId xmlns:a16="http://schemas.microsoft.com/office/drawing/2014/main" id="{C58D3292-38FF-486F-B599-D3E6A60E7066}"/>
                </a:ext>
              </a:extLst>
            </p:cNvPr>
            <p:cNvSpPr>
              <a:spLocks noEditPoints="1"/>
            </p:cNvSpPr>
            <p:nvPr/>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19">
              <a:extLst>
                <a:ext uri="{FF2B5EF4-FFF2-40B4-BE49-F238E27FC236}">
                  <a16:creationId xmlns:a16="http://schemas.microsoft.com/office/drawing/2014/main" id="{BC16C6F4-4EE1-4484-B291-E99698FB101D}"/>
                </a:ext>
              </a:extLst>
            </p:cNvPr>
            <p:cNvSpPr>
              <a:spLocks noEditPoints="1"/>
            </p:cNvSpPr>
            <p:nvPr/>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0">
              <a:extLst>
                <a:ext uri="{FF2B5EF4-FFF2-40B4-BE49-F238E27FC236}">
                  <a16:creationId xmlns:a16="http://schemas.microsoft.com/office/drawing/2014/main" id="{8CD7E5E1-8E8A-460B-986F-0F61CCA13E04}"/>
                </a:ext>
              </a:extLst>
            </p:cNvPr>
            <p:cNvSpPr>
              <a:spLocks noEditPoints="1"/>
            </p:cNvSpPr>
            <p:nvPr/>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1">
              <a:extLst>
                <a:ext uri="{FF2B5EF4-FFF2-40B4-BE49-F238E27FC236}">
                  <a16:creationId xmlns:a16="http://schemas.microsoft.com/office/drawing/2014/main" id="{E5CC6E18-75F6-41F9-B18F-AE7F82C506EE}"/>
                </a:ext>
              </a:extLst>
            </p:cNvPr>
            <p:cNvSpPr>
              <a:spLocks noEditPoints="1"/>
            </p:cNvSpPr>
            <p:nvPr/>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2">
              <a:extLst>
                <a:ext uri="{FF2B5EF4-FFF2-40B4-BE49-F238E27FC236}">
                  <a16:creationId xmlns:a16="http://schemas.microsoft.com/office/drawing/2014/main" id="{BE16A6F4-DA06-4856-A9B1-9A12850C0A69}"/>
                </a:ext>
              </a:extLst>
            </p:cNvPr>
            <p:cNvSpPr>
              <a:spLocks/>
            </p:cNvSpPr>
            <p:nvPr/>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3">
              <a:extLst>
                <a:ext uri="{FF2B5EF4-FFF2-40B4-BE49-F238E27FC236}">
                  <a16:creationId xmlns:a16="http://schemas.microsoft.com/office/drawing/2014/main" id="{C0BB7DEC-4349-4A17-B81C-8C2B4D493742}"/>
                </a:ext>
              </a:extLst>
            </p:cNvPr>
            <p:cNvSpPr>
              <a:spLocks noEditPoints="1"/>
            </p:cNvSpPr>
            <p:nvPr/>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4">
              <a:extLst>
                <a:ext uri="{FF2B5EF4-FFF2-40B4-BE49-F238E27FC236}">
                  <a16:creationId xmlns:a16="http://schemas.microsoft.com/office/drawing/2014/main" id="{3D473E4C-3C5B-427D-9944-79D11FB36EDE}"/>
                </a:ext>
              </a:extLst>
            </p:cNvPr>
            <p:cNvSpPr>
              <a:spLocks/>
            </p:cNvSpPr>
            <p:nvPr/>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5">
              <a:extLst>
                <a:ext uri="{FF2B5EF4-FFF2-40B4-BE49-F238E27FC236}">
                  <a16:creationId xmlns:a16="http://schemas.microsoft.com/office/drawing/2014/main" id="{A093926C-66BF-4354-BB6A-7726AC017DA2}"/>
                </a:ext>
              </a:extLst>
            </p:cNvPr>
            <p:cNvSpPr>
              <a:spLocks noEditPoints="1"/>
            </p:cNvSpPr>
            <p:nvPr/>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6">
              <a:extLst>
                <a:ext uri="{FF2B5EF4-FFF2-40B4-BE49-F238E27FC236}">
                  <a16:creationId xmlns:a16="http://schemas.microsoft.com/office/drawing/2014/main" id="{A4802DEC-E674-499E-9877-3D9370879426}"/>
                </a:ext>
              </a:extLst>
            </p:cNvPr>
            <p:cNvSpPr>
              <a:spLocks noEditPoints="1"/>
            </p:cNvSpPr>
            <p:nvPr/>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27">
              <a:extLst>
                <a:ext uri="{FF2B5EF4-FFF2-40B4-BE49-F238E27FC236}">
                  <a16:creationId xmlns:a16="http://schemas.microsoft.com/office/drawing/2014/main" id="{4BC16497-2357-4A0D-95D1-FE528CD227E4}"/>
                </a:ext>
              </a:extLst>
            </p:cNvPr>
            <p:cNvSpPr>
              <a:spLocks/>
            </p:cNvSpPr>
            <p:nvPr/>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28">
              <a:extLst>
                <a:ext uri="{FF2B5EF4-FFF2-40B4-BE49-F238E27FC236}">
                  <a16:creationId xmlns:a16="http://schemas.microsoft.com/office/drawing/2014/main" id="{9429507C-A12A-4F85-B6FE-2093E6CA59B8}"/>
                </a:ext>
              </a:extLst>
            </p:cNvPr>
            <p:cNvSpPr>
              <a:spLocks/>
            </p:cNvSpPr>
            <p:nvPr/>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29">
              <a:extLst>
                <a:ext uri="{FF2B5EF4-FFF2-40B4-BE49-F238E27FC236}">
                  <a16:creationId xmlns:a16="http://schemas.microsoft.com/office/drawing/2014/main" id="{EE96FF98-3150-4C76-9BB7-44DC16540CCC}"/>
                </a:ext>
              </a:extLst>
            </p:cNvPr>
            <p:cNvSpPr>
              <a:spLocks noEditPoints="1"/>
            </p:cNvSpPr>
            <p:nvPr/>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a:extLst>
                <a:ext uri="{FF2B5EF4-FFF2-40B4-BE49-F238E27FC236}">
                  <a16:creationId xmlns:a16="http://schemas.microsoft.com/office/drawing/2014/main" id="{E775E649-1E04-4D6A-B868-75A5B4E38A7A}"/>
                </a:ext>
              </a:extLst>
            </p:cNvPr>
            <p:cNvSpPr>
              <a:spLocks noEditPoints="1"/>
            </p:cNvSpPr>
            <p:nvPr/>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a:extLst>
                <a:ext uri="{FF2B5EF4-FFF2-40B4-BE49-F238E27FC236}">
                  <a16:creationId xmlns:a16="http://schemas.microsoft.com/office/drawing/2014/main" id="{328B8881-C68E-4B04-9495-BDB45D2A8BFD}"/>
                </a:ext>
              </a:extLst>
            </p:cNvPr>
            <p:cNvSpPr>
              <a:spLocks/>
            </p:cNvSpPr>
            <p:nvPr/>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a:extLst>
                <a:ext uri="{FF2B5EF4-FFF2-40B4-BE49-F238E27FC236}">
                  <a16:creationId xmlns:a16="http://schemas.microsoft.com/office/drawing/2014/main" id="{D63028E2-AF1E-4D66-BDD5-60B9B9B2D77F}"/>
                </a:ext>
              </a:extLst>
            </p:cNvPr>
            <p:cNvSpPr>
              <a:spLocks noEditPoints="1"/>
            </p:cNvSpPr>
            <p:nvPr/>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a:extLst>
                <a:ext uri="{FF2B5EF4-FFF2-40B4-BE49-F238E27FC236}">
                  <a16:creationId xmlns:a16="http://schemas.microsoft.com/office/drawing/2014/main" id="{EAA9A039-B4B7-4F71-8A9A-D165B76250FB}"/>
                </a:ext>
              </a:extLst>
            </p:cNvPr>
            <p:cNvSpPr>
              <a:spLocks noEditPoints="1"/>
            </p:cNvSpPr>
            <p:nvPr/>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a:extLst>
                <a:ext uri="{FF2B5EF4-FFF2-40B4-BE49-F238E27FC236}">
                  <a16:creationId xmlns:a16="http://schemas.microsoft.com/office/drawing/2014/main" id="{8327E553-4EED-4D82-A04E-97EFB4D56E5F}"/>
                </a:ext>
              </a:extLst>
            </p:cNvPr>
            <p:cNvSpPr>
              <a:spLocks/>
            </p:cNvSpPr>
            <p:nvPr/>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a:extLst>
                <a:ext uri="{FF2B5EF4-FFF2-40B4-BE49-F238E27FC236}">
                  <a16:creationId xmlns:a16="http://schemas.microsoft.com/office/drawing/2014/main" id="{FD3D177B-5937-4576-BA11-8943545DBE78}"/>
                </a:ext>
              </a:extLst>
            </p:cNvPr>
            <p:cNvSpPr>
              <a:spLocks noEditPoints="1"/>
            </p:cNvSpPr>
            <p:nvPr/>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a:extLst>
                <a:ext uri="{FF2B5EF4-FFF2-40B4-BE49-F238E27FC236}">
                  <a16:creationId xmlns:a16="http://schemas.microsoft.com/office/drawing/2014/main" id="{420A2D65-8090-4A56-A841-99D62C046B6D}"/>
                </a:ext>
              </a:extLst>
            </p:cNvPr>
            <p:cNvSpPr>
              <a:spLocks/>
            </p:cNvSpPr>
            <p:nvPr/>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a:extLst>
                <a:ext uri="{FF2B5EF4-FFF2-40B4-BE49-F238E27FC236}">
                  <a16:creationId xmlns:a16="http://schemas.microsoft.com/office/drawing/2014/main" id="{DDF9070C-579A-49F5-9D04-505329421D9A}"/>
                </a:ext>
              </a:extLst>
            </p:cNvPr>
            <p:cNvSpPr>
              <a:spLocks/>
            </p:cNvSpPr>
            <p:nvPr/>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a:extLst>
                <a:ext uri="{FF2B5EF4-FFF2-40B4-BE49-F238E27FC236}">
                  <a16:creationId xmlns:a16="http://schemas.microsoft.com/office/drawing/2014/main" id="{DA4A233B-1E65-480F-9656-B12B2DB83FE9}"/>
                </a:ext>
              </a:extLst>
            </p:cNvPr>
            <p:cNvSpPr>
              <a:spLocks/>
            </p:cNvSpPr>
            <p:nvPr/>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a:extLst>
                <a:ext uri="{FF2B5EF4-FFF2-40B4-BE49-F238E27FC236}">
                  <a16:creationId xmlns:a16="http://schemas.microsoft.com/office/drawing/2014/main" id="{3606AF06-4DA1-434D-85E7-309C399A5BA1}"/>
                </a:ext>
              </a:extLst>
            </p:cNvPr>
            <p:cNvSpPr>
              <a:spLocks/>
            </p:cNvSpPr>
            <p:nvPr/>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8" name="Gruppe 47">
            <a:extLst>
              <a:ext uri="{FF2B5EF4-FFF2-40B4-BE49-F238E27FC236}">
                <a16:creationId xmlns:a16="http://schemas.microsoft.com/office/drawing/2014/main" id="{091BCB9D-2998-4E45-9C47-9CBA2B226D09}"/>
              </a:ext>
            </a:extLst>
          </p:cNvPr>
          <p:cNvGrpSpPr>
            <a:grpSpLocks/>
          </p:cNvGrpSpPr>
          <p:nvPr userDrawn="1"/>
        </p:nvGrpSpPr>
        <p:grpSpPr>
          <a:xfrm>
            <a:off x="8863200" y="6339600"/>
            <a:ext cx="2250000" cy="180000"/>
            <a:chOff x="569913" y="-1415138"/>
            <a:chExt cx="12071350" cy="966787"/>
          </a:xfrm>
        </p:grpSpPr>
        <p:sp>
          <p:nvSpPr>
            <p:cNvPr id="49" name="Freeform 5">
              <a:extLst>
                <a:ext uri="{FF2B5EF4-FFF2-40B4-BE49-F238E27FC236}">
                  <a16:creationId xmlns:a16="http://schemas.microsoft.com/office/drawing/2014/main" id="{0741DBED-0313-4372-B395-17EDA01758F8}"/>
                </a:ext>
              </a:extLst>
            </p:cNvPr>
            <p:cNvSpPr>
              <a:spLocks/>
            </p:cNvSpPr>
            <p:nvPr userDrawn="1"/>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6">
              <a:extLst>
                <a:ext uri="{FF2B5EF4-FFF2-40B4-BE49-F238E27FC236}">
                  <a16:creationId xmlns:a16="http://schemas.microsoft.com/office/drawing/2014/main" id="{ACB1E429-8DA0-44FD-9000-A53F6236AB30}"/>
                </a:ext>
              </a:extLst>
            </p:cNvPr>
            <p:cNvSpPr>
              <a:spLocks noEditPoints="1"/>
            </p:cNvSpPr>
            <p:nvPr userDrawn="1"/>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7">
              <a:extLst>
                <a:ext uri="{FF2B5EF4-FFF2-40B4-BE49-F238E27FC236}">
                  <a16:creationId xmlns:a16="http://schemas.microsoft.com/office/drawing/2014/main" id="{D1F4EBF2-6CD9-4C71-9D89-9FB7695A20A7}"/>
                </a:ext>
              </a:extLst>
            </p:cNvPr>
            <p:cNvSpPr>
              <a:spLocks/>
            </p:cNvSpPr>
            <p:nvPr userDrawn="1"/>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8">
              <a:extLst>
                <a:ext uri="{FF2B5EF4-FFF2-40B4-BE49-F238E27FC236}">
                  <a16:creationId xmlns:a16="http://schemas.microsoft.com/office/drawing/2014/main" id="{5220E758-EAA8-4088-AE01-3A7B7D4EDE6C}"/>
                </a:ext>
              </a:extLst>
            </p:cNvPr>
            <p:cNvSpPr>
              <a:spLocks noEditPoints="1"/>
            </p:cNvSpPr>
            <p:nvPr userDrawn="1"/>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9">
              <a:extLst>
                <a:ext uri="{FF2B5EF4-FFF2-40B4-BE49-F238E27FC236}">
                  <a16:creationId xmlns:a16="http://schemas.microsoft.com/office/drawing/2014/main" id="{66A450AA-CE31-49C9-98EF-C1BA064E726E}"/>
                </a:ext>
              </a:extLst>
            </p:cNvPr>
            <p:cNvSpPr>
              <a:spLocks/>
            </p:cNvSpPr>
            <p:nvPr userDrawn="1"/>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0">
              <a:extLst>
                <a:ext uri="{FF2B5EF4-FFF2-40B4-BE49-F238E27FC236}">
                  <a16:creationId xmlns:a16="http://schemas.microsoft.com/office/drawing/2014/main" id="{5C38D762-A65F-47AE-A8C2-FE9D47EE8525}"/>
                </a:ext>
              </a:extLst>
            </p:cNvPr>
            <p:cNvSpPr>
              <a:spLocks noEditPoints="1"/>
            </p:cNvSpPr>
            <p:nvPr userDrawn="1"/>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1">
              <a:extLst>
                <a:ext uri="{FF2B5EF4-FFF2-40B4-BE49-F238E27FC236}">
                  <a16:creationId xmlns:a16="http://schemas.microsoft.com/office/drawing/2014/main" id="{651997F2-7C3F-4564-92D4-470CD75E1E55}"/>
                </a:ext>
              </a:extLst>
            </p:cNvPr>
            <p:cNvSpPr>
              <a:spLocks/>
            </p:cNvSpPr>
            <p:nvPr userDrawn="1"/>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2">
              <a:extLst>
                <a:ext uri="{FF2B5EF4-FFF2-40B4-BE49-F238E27FC236}">
                  <a16:creationId xmlns:a16="http://schemas.microsoft.com/office/drawing/2014/main" id="{1CCD8C79-8080-422E-83D4-FDB2BC9BE962}"/>
                </a:ext>
              </a:extLst>
            </p:cNvPr>
            <p:cNvSpPr>
              <a:spLocks noEditPoints="1"/>
            </p:cNvSpPr>
            <p:nvPr userDrawn="1"/>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3">
              <a:extLst>
                <a:ext uri="{FF2B5EF4-FFF2-40B4-BE49-F238E27FC236}">
                  <a16:creationId xmlns:a16="http://schemas.microsoft.com/office/drawing/2014/main" id="{CFF5DA03-424B-4B69-BAFB-B3F291687825}"/>
                </a:ext>
              </a:extLst>
            </p:cNvPr>
            <p:cNvSpPr>
              <a:spLocks noEditPoints="1"/>
            </p:cNvSpPr>
            <p:nvPr userDrawn="1"/>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4">
              <a:extLst>
                <a:ext uri="{FF2B5EF4-FFF2-40B4-BE49-F238E27FC236}">
                  <a16:creationId xmlns:a16="http://schemas.microsoft.com/office/drawing/2014/main" id="{B7C1A754-0D53-4A8C-9C57-3F0B344E00A7}"/>
                </a:ext>
              </a:extLst>
            </p:cNvPr>
            <p:cNvSpPr>
              <a:spLocks/>
            </p:cNvSpPr>
            <p:nvPr userDrawn="1"/>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5">
              <a:extLst>
                <a:ext uri="{FF2B5EF4-FFF2-40B4-BE49-F238E27FC236}">
                  <a16:creationId xmlns:a16="http://schemas.microsoft.com/office/drawing/2014/main" id="{3806B560-9FD9-4859-B62A-49CA575CF6DB}"/>
                </a:ext>
              </a:extLst>
            </p:cNvPr>
            <p:cNvSpPr>
              <a:spLocks noEditPoints="1"/>
            </p:cNvSpPr>
            <p:nvPr userDrawn="1"/>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6">
              <a:extLst>
                <a:ext uri="{FF2B5EF4-FFF2-40B4-BE49-F238E27FC236}">
                  <a16:creationId xmlns:a16="http://schemas.microsoft.com/office/drawing/2014/main" id="{649D752F-0CF1-4FDE-B58C-805C3A4329AE}"/>
                </a:ext>
              </a:extLst>
            </p:cNvPr>
            <p:cNvSpPr>
              <a:spLocks/>
            </p:cNvSpPr>
            <p:nvPr userDrawn="1"/>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7">
              <a:extLst>
                <a:ext uri="{FF2B5EF4-FFF2-40B4-BE49-F238E27FC236}">
                  <a16:creationId xmlns:a16="http://schemas.microsoft.com/office/drawing/2014/main" id="{0B18B960-2DFE-4324-9F2E-FEE556CEC6C8}"/>
                </a:ext>
              </a:extLst>
            </p:cNvPr>
            <p:cNvSpPr>
              <a:spLocks noEditPoints="1"/>
            </p:cNvSpPr>
            <p:nvPr userDrawn="1"/>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18">
              <a:extLst>
                <a:ext uri="{FF2B5EF4-FFF2-40B4-BE49-F238E27FC236}">
                  <a16:creationId xmlns:a16="http://schemas.microsoft.com/office/drawing/2014/main" id="{3DDDF11D-6DAE-4A7A-9E37-CDFF519F472B}"/>
                </a:ext>
              </a:extLst>
            </p:cNvPr>
            <p:cNvSpPr>
              <a:spLocks noEditPoints="1"/>
            </p:cNvSpPr>
            <p:nvPr userDrawn="1"/>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19">
              <a:extLst>
                <a:ext uri="{FF2B5EF4-FFF2-40B4-BE49-F238E27FC236}">
                  <a16:creationId xmlns:a16="http://schemas.microsoft.com/office/drawing/2014/main" id="{2D6D3029-A37F-44E5-8C41-95391FE839EB}"/>
                </a:ext>
              </a:extLst>
            </p:cNvPr>
            <p:cNvSpPr>
              <a:spLocks noEditPoints="1"/>
            </p:cNvSpPr>
            <p:nvPr userDrawn="1"/>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0">
              <a:extLst>
                <a:ext uri="{FF2B5EF4-FFF2-40B4-BE49-F238E27FC236}">
                  <a16:creationId xmlns:a16="http://schemas.microsoft.com/office/drawing/2014/main" id="{5A353F22-3D68-4C85-AF6C-18857DADC1B6}"/>
                </a:ext>
              </a:extLst>
            </p:cNvPr>
            <p:cNvSpPr>
              <a:spLocks noEditPoints="1"/>
            </p:cNvSpPr>
            <p:nvPr userDrawn="1"/>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1">
              <a:extLst>
                <a:ext uri="{FF2B5EF4-FFF2-40B4-BE49-F238E27FC236}">
                  <a16:creationId xmlns:a16="http://schemas.microsoft.com/office/drawing/2014/main" id="{3BD83CFF-1FDC-4583-861F-093362E4E40B}"/>
                </a:ext>
              </a:extLst>
            </p:cNvPr>
            <p:cNvSpPr>
              <a:spLocks noEditPoints="1"/>
            </p:cNvSpPr>
            <p:nvPr userDrawn="1"/>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2">
              <a:extLst>
                <a:ext uri="{FF2B5EF4-FFF2-40B4-BE49-F238E27FC236}">
                  <a16:creationId xmlns:a16="http://schemas.microsoft.com/office/drawing/2014/main" id="{72FD615D-DB2F-4406-AB02-24093AFDE68F}"/>
                </a:ext>
              </a:extLst>
            </p:cNvPr>
            <p:cNvSpPr>
              <a:spLocks/>
            </p:cNvSpPr>
            <p:nvPr userDrawn="1"/>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3">
              <a:extLst>
                <a:ext uri="{FF2B5EF4-FFF2-40B4-BE49-F238E27FC236}">
                  <a16:creationId xmlns:a16="http://schemas.microsoft.com/office/drawing/2014/main" id="{F566C052-FA04-4878-B7AB-DB0B296A31B6}"/>
                </a:ext>
              </a:extLst>
            </p:cNvPr>
            <p:cNvSpPr>
              <a:spLocks noEditPoints="1"/>
            </p:cNvSpPr>
            <p:nvPr userDrawn="1"/>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4">
              <a:extLst>
                <a:ext uri="{FF2B5EF4-FFF2-40B4-BE49-F238E27FC236}">
                  <a16:creationId xmlns:a16="http://schemas.microsoft.com/office/drawing/2014/main" id="{E309E63C-A699-4506-963A-4FA25FA8779C}"/>
                </a:ext>
              </a:extLst>
            </p:cNvPr>
            <p:cNvSpPr>
              <a:spLocks/>
            </p:cNvSpPr>
            <p:nvPr userDrawn="1"/>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5">
              <a:extLst>
                <a:ext uri="{FF2B5EF4-FFF2-40B4-BE49-F238E27FC236}">
                  <a16:creationId xmlns:a16="http://schemas.microsoft.com/office/drawing/2014/main" id="{8CA29F48-7E42-4B76-969F-02C043C87BEA}"/>
                </a:ext>
              </a:extLst>
            </p:cNvPr>
            <p:cNvSpPr>
              <a:spLocks noEditPoints="1"/>
            </p:cNvSpPr>
            <p:nvPr userDrawn="1"/>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6">
              <a:extLst>
                <a:ext uri="{FF2B5EF4-FFF2-40B4-BE49-F238E27FC236}">
                  <a16:creationId xmlns:a16="http://schemas.microsoft.com/office/drawing/2014/main" id="{D5D3CB32-F5C3-4FEB-B1C7-2E6A1A3D2C66}"/>
                </a:ext>
              </a:extLst>
            </p:cNvPr>
            <p:cNvSpPr>
              <a:spLocks noEditPoints="1"/>
            </p:cNvSpPr>
            <p:nvPr userDrawn="1"/>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7">
              <a:extLst>
                <a:ext uri="{FF2B5EF4-FFF2-40B4-BE49-F238E27FC236}">
                  <a16:creationId xmlns:a16="http://schemas.microsoft.com/office/drawing/2014/main" id="{2584F349-AF89-4F20-9DA6-19C855589847}"/>
                </a:ext>
              </a:extLst>
            </p:cNvPr>
            <p:cNvSpPr>
              <a:spLocks/>
            </p:cNvSpPr>
            <p:nvPr userDrawn="1"/>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28">
              <a:extLst>
                <a:ext uri="{FF2B5EF4-FFF2-40B4-BE49-F238E27FC236}">
                  <a16:creationId xmlns:a16="http://schemas.microsoft.com/office/drawing/2014/main" id="{446CCEB0-6A50-4816-A54A-D1808BCA434A}"/>
                </a:ext>
              </a:extLst>
            </p:cNvPr>
            <p:cNvSpPr>
              <a:spLocks/>
            </p:cNvSpPr>
            <p:nvPr userDrawn="1"/>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29">
              <a:extLst>
                <a:ext uri="{FF2B5EF4-FFF2-40B4-BE49-F238E27FC236}">
                  <a16:creationId xmlns:a16="http://schemas.microsoft.com/office/drawing/2014/main" id="{8CB2CBEA-4CCA-478B-9189-B03872CAC465}"/>
                </a:ext>
              </a:extLst>
            </p:cNvPr>
            <p:cNvSpPr>
              <a:spLocks noEditPoints="1"/>
            </p:cNvSpPr>
            <p:nvPr userDrawn="1"/>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0">
              <a:extLst>
                <a:ext uri="{FF2B5EF4-FFF2-40B4-BE49-F238E27FC236}">
                  <a16:creationId xmlns:a16="http://schemas.microsoft.com/office/drawing/2014/main" id="{4EF786BA-3A5D-4135-A9F6-8EFEF18A963C}"/>
                </a:ext>
              </a:extLst>
            </p:cNvPr>
            <p:cNvSpPr>
              <a:spLocks noEditPoints="1"/>
            </p:cNvSpPr>
            <p:nvPr userDrawn="1"/>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1">
              <a:extLst>
                <a:ext uri="{FF2B5EF4-FFF2-40B4-BE49-F238E27FC236}">
                  <a16:creationId xmlns:a16="http://schemas.microsoft.com/office/drawing/2014/main" id="{AD0E677D-4EF7-42A3-B9A1-B583B15C30B5}"/>
                </a:ext>
              </a:extLst>
            </p:cNvPr>
            <p:cNvSpPr>
              <a:spLocks/>
            </p:cNvSpPr>
            <p:nvPr userDrawn="1"/>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2">
              <a:extLst>
                <a:ext uri="{FF2B5EF4-FFF2-40B4-BE49-F238E27FC236}">
                  <a16:creationId xmlns:a16="http://schemas.microsoft.com/office/drawing/2014/main" id="{453B7F5B-AC33-42F0-ADC8-0B82766E9C67}"/>
                </a:ext>
              </a:extLst>
            </p:cNvPr>
            <p:cNvSpPr>
              <a:spLocks noEditPoints="1"/>
            </p:cNvSpPr>
            <p:nvPr userDrawn="1"/>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3">
              <a:extLst>
                <a:ext uri="{FF2B5EF4-FFF2-40B4-BE49-F238E27FC236}">
                  <a16:creationId xmlns:a16="http://schemas.microsoft.com/office/drawing/2014/main" id="{6EA8C013-54C4-48E6-9A73-3BA5703186AB}"/>
                </a:ext>
              </a:extLst>
            </p:cNvPr>
            <p:cNvSpPr>
              <a:spLocks noEditPoints="1"/>
            </p:cNvSpPr>
            <p:nvPr userDrawn="1"/>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4">
              <a:extLst>
                <a:ext uri="{FF2B5EF4-FFF2-40B4-BE49-F238E27FC236}">
                  <a16:creationId xmlns:a16="http://schemas.microsoft.com/office/drawing/2014/main" id="{08634C9C-C7B7-48F1-ABB0-E18A769DC46F}"/>
                </a:ext>
              </a:extLst>
            </p:cNvPr>
            <p:cNvSpPr>
              <a:spLocks/>
            </p:cNvSpPr>
            <p:nvPr userDrawn="1"/>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5">
              <a:extLst>
                <a:ext uri="{FF2B5EF4-FFF2-40B4-BE49-F238E27FC236}">
                  <a16:creationId xmlns:a16="http://schemas.microsoft.com/office/drawing/2014/main" id="{3E8B7D31-1D55-4AFF-A28C-3CF632E2F58A}"/>
                </a:ext>
              </a:extLst>
            </p:cNvPr>
            <p:cNvSpPr>
              <a:spLocks noEditPoints="1"/>
            </p:cNvSpPr>
            <p:nvPr userDrawn="1"/>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6">
              <a:extLst>
                <a:ext uri="{FF2B5EF4-FFF2-40B4-BE49-F238E27FC236}">
                  <a16:creationId xmlns:a16="http://schemas.microsoft.com/office/drawing/2014/main" id="{27186403-AE46-4BED-BA5F-4E4797CFDCBA}"/>
                </a:ext>
              </a:extLst>
            </p:cNvPr>
            <p:cNvSpPr>
              <a:spLocks/>
            </p:cNvSpPr>
            <p:nvPr userDrawn="1"/>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7">
              <a:extLst>
                <a:ext uri="{FF2B5EF4-FFF2-40B4-BE49-F238E27FC236}">
                  <a16:creationId xmlns:a16="http://schemas.microsoft.com/office/drawing/2014/main" id="{DF13CAF5-27F0-4C53-A058-726BD0158AB2}"/>
                </a:ext>
              </a:extLst>
            </p:cNvPr>
            <p:cNvSpPr>
              <a:spLocks/>
            </p:cNvSpPr>
            <p:nvPr userDrawn="1"/>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38">
              <a:extLst>
                <a:ext uri="{FF2B5EF4-FFF2-40B4-BE49-F238E27FC236}">
                  <a16:creationId xmlns:a16="http://schemas.microsoft.com/office/drawing/2014/main" id="{DEAFFCA0-DAE0-423F-8486-C748198D6027}"/>
                </a:ext>
              </a:extLst>
            </p:cNvPr>
            <p:cNvSpPr>
              <a:spLocks/>
            </p:cNvSpPr>
            <p:nvPr userDrawn="1"/>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39">
              <a:extLst>
                <a:ext uri="{FF2B5EF4-FFF2-40B4-BE49-F238E27FC236}">
                  <a16:creationId xmlns:a16="http://schemas.microsoft.com/office/drawing/2014/main" id="{CED69F37-9F7E-47B8-B9BC-88803B3313F1}"/>
                </a:ext>
              </a:extLst>
            </p:cNvPr>
            <p:cNvSpPr>
              <a:spLocks/>
            </p:cNvSpPr>
            <p:nvPr userDrawn="1"/>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55740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foto/grafik">
    <p:spTree>
      <p:nvGrpSpPr>
        <p:cNvPr id="1" name=""/>
        <p:cNvGrpSpPr/>
        <p:nvPr/>
      </p:nvGrpSpPr>
      <p:grpSpPr>
        <a:xfrm>
          <a:off x="0" y="0"/>
          <a:ext cx="0" cy="0"/>
          <a:chOff x="0" y="0"/>
          <a:chExt cx="0" cy="0"/>
        </a:xfrm>
      </p:grpSpPr>
      <p:grpSp>
        <p:nvGrpSpPr>
          <p:cNvPr id="12" name="Gruppe 11">
            <a:extLst>
              <a:ext uri="{FF2B5EF4-FFF2-40B4-BE49-F238E27FC236}">
                <a16:creationId xmlns:a16="http://schemas.microsoft.com/office/drawing/2014/main" id="{8E1D545A-8A92-41D3-A867-F766572E0E14}"/>
              </a:ext>
            </a:extLst>
          </p:cNvPr>
          <p:cNvGrpSpPr>
            <a:grpSpLocks/>
          </p:cNvGrpSpPr>
          <p:nvPr/>
        </p:nvGrpSpPr>
        <p:grpSpPr>
          <a:xfrm>
            <a:off x="8863200" y="6339600"/>
            <a:ext cx="2250000" cy="180000"/>
            <a:chOff x="569913" y="-1415138"/>
            <a:chExt cx="12071350" cy="966787"/>
          </a:xfrm>
        </p:grpSpPr>
        <p:sp>
          <p:nvSpPr>
            <p:cNvPr id="13" name="Freeform 5">
              <a:extLst>
                <a:ext uri="{FF2B5EF4-FFF2-40B4-BE49-F238E27FC236}">
                  <a16:creationId xmlns:a16="http://schemas.microsoft.com/office/drawing/2014/main" id="{0D59196B-DA36-4F8D-AC27-0602733688B6}"/>
                </a:ext>
              </a:extLst>
            </p:cNvPr>
            <p:cNvSpPr>
              <a:spLocks/>
            </p:cNvSpPr>
            <p:nvPr/>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
              <a:extLst>
                <a:ext uri="{FF2B5EF4-FFF2-40B4-BE49-F238E27FC236}">
                  <a16:creationId xmlns:a16="http://schemas.microsoft.com/office/drawing/2014/main" id="{D00F492B-1E2C-498A-B747-F62D30DDAAEC}"/>
                </a:ext>
              </a:extLst>
            </p:cNvPr>
            <p:cNvSpPr>
              <a:spLocks noEditPoints="1"/>
            </p:cNvSpPr>
            <p:nvPr/>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7">
              <a:extLst>
                <a:ext uri="{FF2B5EF4-FFF2-40B4-BE49-F238E27FC236}">
                  <a16:creationId xmlns:a16="http://schemas.microsoft.com/office/drawing/2014/main" id="{9ADD3484-FDC5-4B54-A99B-C3AD5D4B8125}"/>
                </a:ext>
              </a:extLst>
            </p:cNvPr>
            <p:cNvSpPr>
              <a:spLocks/>
            </p:cNvSpPr>
            <p:nvPr/>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8">
              <a:extLst>
                <a:ext uri="{FF2B5EF4-FFF2-40B4-BE49-F238E27FC236}">
                  <a16:creationId xmlns:a16="http://schemas.microsoft.com/office/drawing/2014/main" id="{680229E0-6863-4662-A563-66B7D1D9686D}"/>
                </a:ext>
              </a:extLst>
            </p:cNvPr>
            <p:cNvSpPr>
              <a:spLocks noEditPoints="1"/>
            </p:cNvSpPr>
            <p:nvPr/>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9">
              <a:extLst>
                <a:ext uri="{FF2B5EF4-FFF2-40B4-BE49-F238E27FC236}">
                  <a16:creationId xmlns:a16="http://schemas.microsoft.com/office/drawing/2014/main" id="{82CF8724-BC1B-4F55-B392-904AE0B9146F}"/>
                </a:ext>
              </a:extLst>
            </p:cNvPr>
            <p:cNvSpPr>
              <a:spLocks/>
            </p:cNvSpPr>
            <p:nvPr/>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10">
              <a:extLst>
                <a:ext uri="{FF2B5EF4-FFF2-40B4-BE49-F238E27FC236}">
                  <a16:creationId xmlns:a16="http://schemas.microsoft.com/office/drawing/2014/main" id="{687B4A38-43C0-4D86-A873-9594A4065A87}"/>
                </a:ext>
              </a:extLst>
            </p:cNvPr>
            <p:cNvSpPr>
              <a:spLocks noEditPoints="1"/>
            </p:cNvSpPr>
            <p:nvPr/>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1">
              <a:extLst>
                <a:ext uri="{FF2B5EF4-FFF2-40B4-BE49-F238E27FC236}">
                  <a16:creationId xmlns:a16="http://schemas.microsoft.com/office/drawing/2014/main" id="{B60BBB2A-B4FE-49B7-8D00-8B2249024EC2}"/>
                </a:ext>
              </a:extLst>
            </p:cNvPr>
            <p:cNvSpPr>
              <a:spLocks/>
            </p:cNvSpPr>
            <p:nvPr/>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2">
              <a:extLst>
                <a:ext uri="{FF2B5EF4-FFF2-40B4-BE49-F238E27FC236}">
                  <a16:creationId xmlns:a16="http://schemas.microsoft.com/office/drawing/2014/main" id="{7ABEF37E-1312-477C-B17F-49EBB4A22A3A}"/>
                </a:ext>
              </a:extLst>
            </p:cNvPr>
            <p:cNvSpPr>
              <a:spLocks noEditPoints="1"/>
            </p:cNvSpPr>
            <p:nvPr/>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3">
              <a:extLst>
                <a:ext uri="{FF2B5EF4-FFF2-40B4-BE49-F238E27FC236}">
                  <a16:creationId xmlns:a16="http://schemas.microsoft.com/office/drawing/2014/main" id="{6A07B33E-B1A9-4849-8ABA-559D41A16EC3}"/>
                </a:ext>
              </a:extLst>
            </p:cNvPr>
            <p:cNvSpPr>
              <a:spLocks noEditPoints="1"/>
            </p:cNvSpPr>
            <p:nvPr/>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4">
              <a:extLst>
                <a:ext uri="{FF2B5EF4-FFF2-40B4-BE49-F238E27FC236}">
                  <a16:creationId xmlns:a16="http://schemas.microsoft.com/office/drawing/2014/main" id="{DD5D4034-9BA7-4A3F-B39A-D9D68FA114B6}"/>
                </a:ext>
              </a:extLst>
            </p:cNvPr>
            <p:cNvSpPr>
              <a:spLocks/>
            </p:cNvSpPr>
            <p:nvPr/>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5">
              <a:extLst>
                <a:ext uri="{FF2B5EF4-FFF2-40B4-BE49-F238E27FC236}">
                  <a16:creationId xmlns:a16="http://schemas.microsoft.com/office/drawing/2014/main" id="{36B07232-0EF2-4C63-ABFD-16C1617F9876}"/>
                </a:ext>
              </a:extLst>
            </p:cNvPr>
            <p:cNvSpPr>
              <a:spLocks noEditPoints="1"/>
            </p:cNvSpPr>
            <p:nvPr/>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6">
              <a:extLst>
                <a:ext uri="{FF2B5EF4-FFF2-40B4-BE49-F238E27FC236}">
                  <a16:creationId xmlns:a16="http://schemas.microsoft.com/office/drawing/2014/main" id="{62FFD28F-6DF2-4F85-99AF-97FC683F57D7}"/>
                </a:ext>
              </a:extLst>
            </p:cNvPr>
            <p:cNvSpPr>
              <a:spLocks/>
            </p:cNvSpPr>
            <p:nvPr/>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7">
              <a:extLst>
                <a:ext uri="{FF2B5EF4-FFF2-40B4-BE49-F238E27FC236}">
                  <a16:creationId xmlns:a16="http://schemas.microsoft.com/office/drawing/2014/main" id="{257FAE99-8F57-4137-B334-AF9285AC50AB}"/>
                </a:ext>
              </a:extLst>
            </p:cNvPr>
            <p:cNvSpPr>
              <a:spLocks noEditPoints="1"/>
            </p:cNvSpPr>
            <p:nvPr/>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18">
              <a:extLst>
                <a:ext uri="{FF2B5EF4-FFF2-40B4-BE49-F238E27FC236}">
                  <a16:creationId xmlns:a16="http://schemas.microsoft.com/office/drawing/2014/main" id="{C58D3292-38FF-486F-B599-D3E6A60E7066}"/>
                </a:ext>
              </a:extLst>
            </p:cNvPr>
            <p:cNvSpPr>
              <a:spLocks noEditPoints="1"/>
            </p:cNvSpPr>
            <p:nvPr/>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19">
              <a:extLst>
                <a:ext uri="{FF2B5EF4-FFF2-40B4-BE49-F238E27FC236}">
                  <a16:creationId xmlns:a16="http://schemas.microsoft.com/office/drawing/2014/main" id="{BC16C6F4-4EE1-4484-B291-E99698FB101D}"/>
                </a:ext>
              </a:extLst>
            </p:cNvPr>
            <p:cNvSpPr>
              <a:spLocks noEditPoints="1"/>
            </p:cNvSpPr>
            <p:nvPr/>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0">
              <a:extLst>
                <a:ext uri="{FF2B5EF4-FFF2-40B4-BE49-F238E27FC236}">
                  <a16:creationId xmlns:a16="http://schemas.microsoft.com/office/drawing/2014/main" id="{8CD7E5E1-8E8A-460B-986F-0F61CCA13E04}"/>
                </a:ext>
              </a:extLst>
            </p:cNvPr>
            <p:cNvSpPr>
              <a:spLocks noEditPoints="1"/>
            </p:cNvSpPr>
            <p:nvPr/>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1">
              <a:extLst>
                <a:ext uri="{FF2B5EF4-FFF2-40B4-BE49-F238E27FC236}">
                  <a16:creationId xmlns:a16="http://schemas.microsoft.com/office/drawing/2014/main" id="{E5CC6E18-75F6-41F9-B18F-AE7F82C506EE}"/>
                </a:ext>
              </a:extLst>
            </p:cNvPr>
            <p:cNvSpPr>
              <a:spLocks noEditPoints="1"/>
            </p:cNvSpPr>
            <p:nvPr/>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2">
              <a:extLst>
                <a:ext uri="{FF2B5EF4-FFF2-40B4-BE49-F238E27FC236}">
                  <a16:creationId xmlns:a16="http://schemas.microsoft.com/office/drawing/2014/main" id="{BE16A6F4-DA06-4856-A9B1-9A12850C0A69}"/>
                </a:ext>
              </a:extLst>
            </p:cNvPr>
            <p:cNvSpPr>
              <a:spLocks/>
            </p:cNvSpPr>
            <p:nvPr/>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3">
              <a:extLst>
                <a:ext uri="{FF2B5EF4-FFF2-40B4-BE49-F238E27FC236}">
                  <a16:creationId xmlns:a16="http://schemas.microsoft.com/office/drawing/2014/main" id="{C0BB7DEC-4349-4A17-B81C-8C2B4D493742}"/>
                </a:ext>
              </a:extLst>
            </p:cNvPr>
            <p:cNvSpPr>
              <a:spLocks noEditPoints="1"/>
            </p:cNvSpPr>
            <p:nvPr/>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24">
              <a:extLst>
                <a:ext uri="{FF2B5EF4-FFF2-40B4-BE49-F238E27FC236}">
                  <a16:creationId xmlns:a16="http://schemas.microsoft.com/office/drawing/2014/main" id="{3D473E4C-3C5B-427D-9944-79D11FB36EDE}"/>
                </a:ext>
              </a:extLst>
            </p:cNvPr>
            <p:cNvSpPr>
              <a:spLocks/>
            </p:cNvSpPr>
            <p:nvPr/>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5">
              <a:extLst>
                <a:ext uri="{FF2B5EF4-FFF2-40B4-BE49-F238E27FC236}">
                  <a16:creationId xmlns:a16="http://schemas.microsoft.com/office/drawing/2014/main" id="{A093926C-66BF-4354-BB6A-7726AC017DA2}"/>
                </a:ext>
              </a:extLst>
            </p:cNvPr>
            <p:cNvSpPr>
              <a:spLocks noEditPoints="1"/>
            </p:cNvSpPr>
            <p:nvPr/>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6">
              <a:extLst>
                <a:ext uri="{FF2B5EF4-FFF2-40B4-BE49-F238E27FC236}">
                  <a16:creationId xmlns:a16="http://schemas.microsoft.com/office/drawing/2014/main" id="{A4802DEC-E674-499E-9877-3D9370879426}"/>
                </a:ext>
              </a:extLst>
            </p:cNvPr>
            <p:cNvSpPr>
              <a:spLocks noEditPoints="1"/>
            </p:cNvSpPr>
            <p:nvPr/>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27">
              <a:extLst>
                <a:ext uri="{FF2B5EF4-FFF2-40B4-BE49-F238E27FC236}">
                  <a16:creationId xmlns:a16="http://schemas.microsoft.com/office/drawing/2014/main" id="{4BC16497-2357-4A0D-95D1-FE528CD227E4}"/>
                </a:ext>
              </a:extLst>
            </p:cNvPr>
            <p:cNvSpPr>
              <a:spLocks/>
            </p:cNvSpPr>
            <p:nvPr/>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28">
              <a:extLst>
                <a:ext uri="{FF2B5EF4-FFF2-40B4-BE49-F238E27FC236}">
                  <a16:creationId xmlns:a16="http://schemas.microsoft.com/office/drawing/2014/main" id="{9429507C-A12A-4F85-B6FE-2093E6CA59B8}"/>
                </a:ext>
              </a:extLst>
            </p:cNvPr>
            <p:cNvSpPr>
              <a:spLocks/>
            </p:cNvSpPr>
            <p:nvPr/>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29">
              <a:extLst>
                <a:ext uri="{FF2B5EF4-FFF2-40B4-BE49-F238E27FC236}">
                  <a16:creationId xmlns:a16="http://schemas.microsoft.com/office/drawing/2014/main" id="{EE96FF98-3150-4C76-9BB7-44DC16540CCC}"/>
                </a:ext>
              </a:extLst>
            </p:cNvPr>
            <p:cNvSpPr>
              <a:spLocks noEditPoints="1"/>
            </p:cNvSpPr>
            <p:nvPr/>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a:extLst>
                <a:ext uri="{FF2B5EF4-FFF2-40B4-BE49-F238E27FC236}">
                  <a16:creationId xmlns:a16="http://schemas.microsoft.com/office/drawing/2014/main" id="{E775E649-1E04-4D6A-B868-75A5B4E38A7A}"/>
                </a:ext>
              </a:extLst>
            </p:cNvPr>
            <p:cNvSpPr>
              <a:spLocks noEditPoints="1"/>
            </p:cNvSpPr>
            <p:nvPr/>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a:extLst>
                <a:ext uri="{FF2B5EF4-FFF2-40B4-BE49-F238E27FC236}">
                  <a16:creationId xmlns:a16="http://schemas.microsoft.com/office/drawing/2014/main" id="{328B8881-C68E-4B04-9495-BDB45D2A8BFD}"/>
                </a:ext>
              </a:extLst>
            </p:cNvPr>
            <p:cNvSpPr>
              <a:spLocks/>
            </p:cNvSpPr>
            <p:nvPr/>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a:extLst>
                <a:ext uri="{FF2B5EF4-FFF2-40B4-BE49-F238E27FC236}">
                  <a16:creationId xmlns:a16="http://schemas.microsoft.com/office/drawing/2014/main" id="{D63028E2-AF1E-4D66-BDD5-60B9B9B2D77F}"/>
                </a:ext>
              </a:extLst>
            </p:cNvPr>
            <p:cNvSpPr>
              <a:spLocks noEditPoints="1"/>
            </p:cNvSpPr>
            <p:nvPr/>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a:extLst>
                <a:ext uri="{FF2B5EF4-FFF2-40B4-BE49-F238E27FC236}">
                  <a16:creationId xmlns:a16="http://schemas.microsoft.com/office/drawing/2014/main" id="{EAA9A039-B4B7-4F71-8A9A-D165B76250FB}"/>
                </a:ext>
              </a:extLst>
            </p:cNvPr>
            <p:cNvSpPr>
              <a:spLocks noEditPoints="1"/>
            </p:cNvSpPr>
            <p:nvPr/>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a:extLst>
                <a:ext uri="{FF2B5EF4-FFF2-40B4-BE49-F238E27FC236}">
                  <a16:creationId xmlns:a16="http://schemas.microsoft.com/office/drawing/2014/main" id="{8327E553-4EED-4D82-A04E-97EFB4D56E5F}"/>
                </a:ext>
              </a:extLst>
            </p:cNvPr>
            <p:cNvSpPr>
              <a:spLocks/>
            </p:cNvSpPr>
            <p:nvPr/>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a:extLst>
                <a:ext uri="{FF2B5EF4-FFF2-40B4-BE49-F238E27FC236}">
                  <a16:creationId xmlns:a16="http://schemas.microsoft.com/office/drawing/2014/main" id="{FD3D177B-5937-4576-BA11-8943545DBE78}"/>
                </a:ext>
              </a:extLst>
            </p:cNvPr>
            <p:cNvSpPr>
              <a:spLocks noEditPoints="1"/>
            </p:cNvSpPr>
            <p:nvPr/>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a:extLst>
                <a:ext uri="{FF2B5EF4-FFF2-40B4-BE49-F238E27FC236}">
                  <a16:creationId xmlns:a16="http://schemas.microsoft.com/office/drawing/2014/main" id="{420A2D65-8090-4A56-A841-99D62C046B6D}"/>
                </a:ext>
              </a:extLst>
            </p:cNvPr>
            <p:cNvSpPr>
              <a:spLocks/>
            </p:cNvSpPr>
            <p:nvPr/>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a:extLst>
                <a:ext uri="{FF2B5EF4-FFF2-40B4-BE49-F238E27FC236}">
                  <a16:creationId xmlns:a16="http://schemas.microsoft.com/office/drawing/2014/main" id="{DDF9070C-579A-49F5-9D04-505329421D9A}"/>
                </a:ext>
              </a:extLst>
            </p:cNvPr>
            <p:cNvSpPr>
              <a:spLocks/>
            </p:cNvSpPr>
            <p:nvPr/>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a:extLst>
                <a:ext uri="{FF2B5EF4-FFF2-40B4-BE49-F238E27FC236}">
                  <a16:creationId xmlns:a16="http://schemas.microsoft.com/office/drawing/2014/main" id="{DA4A233B-1E65-480F-9656-B12B2DB83FE9}"/>
                </a:ext>
              </a:extLst>
            </p:cNvPr>
            <p:cNvSpPr>
              <a:spLocks/>
            </p:cNvSpPr>
            <p:nvPr/>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a:extLst>
                <a:ext uri="{FF2B5EF4-FFF2-40B4-BE49-F238E27FC236}">
                  <a16:creationId xmlns:a16="http://schemas.microsoft.com/office/drawing/2014/main" id="{3606AF06-4DA1-434D-85E7-309C399A5BA1}"/>
                </a:ext>
              </a:extLst>
            </p:cNvPr>
            <p:cNvSpPr>
              <a:spLocks/>
            </p:cNvSpPr>
            <p:nvPr/>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8" name="Gruppe 47">
            <a:extLst>
              <a:ext uri="{FF2B5EF4-FFF2-40B4-BE49-F238E27FC236}">
                <a16:creationId xmlns:a16="http://schemas.microsoft.com/office/drawing/2014/main" id="{091BCB9D-2998-4E45-9C47-9CBA2B226D09}"/>
              </a:ext>
            </a:extLst>
          </p:cNvPr>
          <p:cNvGrpSpPr>
            <a:grpSpLocks/>
          </p:cNvGrpSpPr>
          <p:nvPr userDrawn="1"/>
        </p:nvGrpSpPr>
        <p:grpSpPr>
          <a:xfrm>
            <a:off x="8863200" y="6339600"/>
            <a:ext cx="2250000" cy="180000"/>
            <a:chOff x="569913" y="-1415138"/>
            <a:chExt cx="12071350" cy="966787"/>
          </a:xfrm>
        </p:grpSpPr>
        <p:sp>
          <p:nvSpPr>
            <p:cNvPr id="49" name="Freeform 5">
              <a:extLst>
                <a:ext uri="{FF2B5EF4-FFF2-40B4-BE49-F238E27FC236}">
                  <a16:creationId xmlns:a16="http://schemas.microsoft.com/office/drawing/2014/main" id="{0741DBED-0313-4372-B395-17EDA01758F8}"/>
                </a:ext>
              </a:extLst>
            </p:cNvPr>
            <p:cNvSpPr>
              <a:spLocks/>
            </p:cNvSpPr>
            <p:nvPr userDrawn="1"/>
          </p:nvSpPr>
          <p:spPr bwMode="auto">
            <a:xfrm>
              <a:off x="1978026" y="-1107163"/>
              <a:ext cx="258763" cy="520700"/>
            </a:xfrm>
            <a:custGeom>
              <a:avLst/>
              <a:gdLst>
                <a:gd name="T0" fmla="*/ 0 w 101"/>
                <a:gd name="T1" fmla="*/ 203 h 203"/>
                <a:gd name="T2" fmla="*/ 0 w 101"/>
                <a:gd name="T3" fmla="*/ 0 h 203"/>
                <a:gd name="T4" fmla="*/ 101 w 101"/>
                <a:gd name="T5" fmla="*/ 0 h 203"/>
                <a:gd name="T6" fmla="*/ 101 w 101"/>
                <a:gd name="T7" fmla="*/ 23 h 203"/>
                <a:gd name="T8" fmla="*/ 26 w 101"/>
                <a:gd name="T9" fmla="*/ 23 h 203"/>
                <a:gd name="T10" fmla="*/ 26 w 101"/>
                <a:gd name="T11" fmla="*/ 88 h 203"/>
                <a:gd name="T12" fmla="*/ 97 w 101"/>
                <a:gd name="T13" fmla="*/ 88 h 203"/>
                <a:gd name="T14" fmla="*/ 97 w 101"/>
                <a:gd name="T15" fmla="*/ 111 h 203"/>
                <a:gd name="T16" fmla="*/ 26 w 101"/>
                <a:gd name="T17" fmla="*/ 111 h 203"/>
                <a:gd name="T18" fmla="*/ 26 w 101"/>
                <a:gd name="T19" fmla="*/ 203 h 203"/>
                <a:gd name="T20" fmla="*/ 0 w 101"/>
                <a:gd name="T2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03">
                  <a:moveTo>
                    <a:pt x="0" y="203"/>
                  </a:moveTo>
                  <a:lnTo>
                    <a:pt x="0" y="0"/>
                  </a:lnTo>
                  <a:lnTo>
                    <a:pt x="101" y="0"/>
                  </a:lnTo>
                  <a:lnTo>
                    <a:pt x="101" y="23"/>
                  </a:lnTo>
                  <a:lnTo>
                    <a:pt x="26" y="23"/>
                  </a:lnTo>
                  <a:lnTo>
                    <a:pt x="26" y="88"/>
                  </a:lnTo>
                  <a:lnTo>
                    <a:pt x="97" y="88"/>
                  </a:lnTo>
                  <a:lnTo>
                    <a:pt x="97" y="111"/>
                  </a:lnTo>
                  <a:lnTo>
                    <a:pt x="26" y="111"/>
                  </a:lnTo>
                  <a:lnTo>
                    <a:pt x="26" y="203"/>
                  </a:lnTo>
                  <a:lnTo>
                    <a:pt x="0"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6">
              <a:extLst>
                <a:ext uri="{FF2B5EF4-FFF2-40B4-BE49-F238E27FC236}">
                  <a16:creationId xmlns:a16="http://schemas.microsoft.com/office/drawing/2014/main" id="{ACB1E429-8DA0-44FD-9000-A53F6236AB30}"/>
                </a:ext>
              </a:extLst>
            </p:cNvPr>
            <p:cNvSpPr>
              <a:spLocks noEditPoints="1"/>
            </p:cNvSpPr>
            <p:nvPr userDrawn="1"/>
          </p:nvSpPr>
          <p:spPr bwMode="auto">
            <a:xfrm>
              <a:off x="2287588" y="-956351"/>
              <a:ext cx="276225" cy="377825"/>
            </a:xfrm>
            <a:custGeom>
              <a:avLst/>
              <a:gdLst>
                <a:gd name="T0" fmla="*/ 83 w 108"/>
                <a:gd name="T1" fmla="*/ 66 h 147"/>
                <a:gd name="T2" fmla="*/ 54 w 108"/>
                <a:gd name="T3" fmla="*/ 18 h 147"/>
                <a:gd name="T4" fmla="*/ 24 w 108"/>
                <a:gd name="T5" fmla="*/ 66 h 147"/>
                <a:gd name="T6" fmla="*/ 54 w 108"/>
                <a:gd name="T7" fmla="*/ 128 h 147"/>
                <a:gd name="T8" fmla="*/ 83 w 108"/>
                <a:gd name="T9" fmla="*/ 66 h 147"/>
                <a:gd name="T10" fmla="*/ 0 w 108"/>
                <a:gd name="T11" fmla="*/ 75 h 147"/>
                <a:gd name="T12" fmla="*/ 54 w 108"/>
                <a:gd name="T13" fmla="*/ 0 h 147"/>
                <a:gd name="T14" fmla="*/ 108 w 108"/>
                <a:gd name="T15" fmla="*/ 75 h 147"/>
                <a:gd name="T16" fmla="*/ 54 w 108"/>
                <a:gd name="T17" fmla="*/ 147 h 147"/>
                <a:gd name="T18" fmla="*/ 0 w 108"/>
                <a:gd name="T19"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83" y="66"/>
                  </a:moveTo>
                  <a:cubicBezTo>
                    <a:pt x="83" y="27"/>
                    <a:pt x="71" y="18"/>
                    <a:pt x="54" y="18"/>
                  </a:cubicBezTo>
                  <a:cubicBezTo>
                    <a:pt x="36" y="18"/>
                    <a:pt x="24" y="27"/>
                    <a:pt x="24" y="66"/>
                  </a:cubicBezTo>
                  <a:cubicBezTo>
                    <a:pt x="24" y="112"/>
                    <a:pt x="30" y="128"/>
                    <a:pt x="54" y="128"/>
                  </a:cubicBezTo>
                  <a:cubicBezTo>
                    <a:pt x="77" y="128"/>
                    <a:pt x="83" y="112"/>
                    <a:pt x="83" y="66"/>
                  </a:cubicBezTo>
                  <a:close/>
                  <a:moveTo>
                    <a:pt x="0" y="75"/>
                  </a:moveTo>
                  <a:cubicBezTo>
                    <a:pt x="0" y="34"/>
                    <a:pt x="4" y="0"/>
                    <a:pt x="54" y="0"/>
                  </a:cubicBezTo>
                  <a:cubicBezTo>
                    <a:pt x="103" y="0"/>
                    <a:pt x="108" y="34"/>
                    <a:pt x="108" y="75"/>
                  </a:cubicBezTo>
                  <a:cubicBezTo>
                    <a:pt x="108" y="138"/>
                    <a:pt x="84" y="147"/>
                    <a:pt x="54" y="147"/>
                  </a:cubicBezTo>
                  <a:cubicBezTo>
                    <a:pt x="24" y="147"/>
                    <a:pt x="0" y="138"/>
                    <a:pt x="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7">
              <a:extLst>
                <a:ext uri="{FF2B5EF4-FFF2-40B4-BE49-F238E27FC236}">
                  <a16:creationId xmlns:a16="http://schemas.microsoft.com/office/drawing/2014/main" id="{D1F4EBF2-6CD9-4C71-9D89-9FB7695A20A7}"/>
                </a:ext>
              </a:extLst>
            </p:cNvPr>
            <p:cNvSpPr>
              <a:spLocks/>
            </p:cNvSpPr>
            <p:nvPr userDrawn="1"/>
          </p:nvSpPr>
          <p:spPr bwMode="auto">
            <a:xfrm>
              <a:off x="2657476"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8">
              <a:extLst>
                <a:ext uri="{FF2B5EF4-FFF2-40B4-BE49-F238E27FC236}">
                  <a16:creationId xmlns:a16="http://schemas.microsoft.com/office/drawing/2014/main" id="{5220E758-EAA8-4088-AE01-3A7B7D4EDE6C}"/>
                </a:ext>
              </a:extLst>
            </p:cNvPr>
            <p:cNvSpPr>
              <a:spLocks noEditPoints="1"/>
            </p:cNvSpPr>
            <p:nvPr userDrawn="1"/>
          </p:nvSpPr>
          <p:spPr bwMode="auto">
            <a:xfrm>
              <a:off x="2887663" y="-956351"/>
              <a:ext cx="268288" cy="377825"/>
            </a:xfrm>
            <a:custGeom>
              <a:avLst/>
              <a:gdLst>
                <a:gd name="T0" fmla="*/ 81 w 105"/>
                <a:gd name="T1" fmla="*/ 63 h 147"/>
                <a:gd name="T2" fmla="*/ 52 w 105"/>
                <a:gd name="T3" fmla="*/ 17 h 147"/>
                <a:gd name="T4" fmla="*/ 25 w 105"/>
                <a:gd name="T5" fmla="*/ 63 h 147"/>
                <a:gd name="T6" fmla="*/ 81 w 105"/>
                <a:gd name="T7" fmla="*/ 63 h 147"/>
                <a:gd name="T8" fmla="*/ 25 w 105"/>
                <a:gd name="T9" fmla="*/ 81 h 147"/>
                <a:gd name="T10" fmla="*/ 54 w 105"/>
                <a:gd name="T11" fmla="*/ 128 h 147"/>
                <a:gd name="T12" fmla="*/ 79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1" y="63"/>
                  </a:moveTo>
                  <a:cubicBezTo>
                    <a:pt x="81" y="22"/>
                    <a:pt x="69" y="17"/>
                    <a:pt x="52" y="17"/>
                  </a:cubicBezTo>
                  <a:cubicBezTo>
                    <a:pt x="38" y="17"/>
                    <a:pt x="25" y="24"/>
                    <a:pt x="25" y="63"/>
                  </a:cubicBezTo>
                  <a:lnTo>
                    <a:pt x="81" y="63"/>
                  </a:lnTo>
                  <a:close/>
                  <a:moveTo>
                    <a:pt x="25" y="81"/>
                  </a:moveTo>
                  <a:cubicBezTo>
                    <a:pt x="25" y="120"/>
                    <a:pt x="36" y="128"/>
                    <a:pt x="54" y="128"/>
                  </a:cubicBezTo>
                  <a:cubicBezTo>
                    <a:pt x="70" y="128"/>
                    <a:pt x="78" y="116"/>
                    <a:pt x="79"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9">
              <a:extLst>
                <a:ext uri="{FF2B5EF4-FFF2-40B4-BE49-F238E27FC236}">
                  <a16:creationId xmlns:a16="http://schemas.microsoft.com/office/drawing/2014/main" id="{66A450AA-CE31-49C9-98EF-C1BA064E726E}"/>
                </a:ext>
              </a:extLst>
            </p:cNvPr>
            <p:cNvSpPr>
              <a:spLocks/>
            </p:cNvSpPr>
            <p:nvPr userDrawn="1"/>
          </p:nvSpPr>
          <p:spPr bwMode="auto">
            <a:xfrm>
              <a:off x="325120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10">
              <a:extLst>
                <a:ext uri="{FF2B5EF4-FFF2-40B4-BE49-F238E27FC236}">
                  <a16:creationId xmlns:a16="http://schemas.microsoft.com/office/drawing/2014/main" id="{5C38D762-A65F-47AE-A8C2-FE9D47EE8525}"/>
                </a:ext>
              </a:extLst>
            </p:cNvPr>
            <p:cNvSpPr>
              <a:spLocks noEditPoints="1"/>
            </p:cNvSpPr>
            <p:nvPr userDrawn="1"/>
          </p:nvSpPr>
          <p:spPr bwMode="auto">
            <a:xfrm>
              <a:off x="3608388" y="-1107163"/>
              <a:ext cx="66675" cy="520700"/>
            </a:xfrm>
            <a:custGeom>
              <a:avLst/>
              <a:gdLst>
                <a:gd name="T0" fmla="*/ 24 w 26"/>
                <a:gd name="T1" fmla="*/ 203 h 203"/>
                <a:gd name="T2" fmla="*/ 1 w 26"/>
                <a:gd name="T3" fmla="*/ 203 h 203"/>
                <a:gd name="T4" fmla="*/ 1 w 26"/>
                <a:gd name="T5" fmla="*/ 61 h 203"/>
                <a:gd name="T6" fmla="*/ 24 w 26"/>
                <a:gd name="T7" fmla="*/ 61 h 203"/>
                <a:gd name="T8" fmla="*/ 24 w 26"/>
                <a:gd name="T9" fmla="*/ 114 h 203"/>
                <a:gd name="T10" fmla="*/ 24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4" y="203"/>
                  </a:moveTo>
                  <a:lnTo>
                    <a:pt x="1" y="203"/>
                  </a:lnTo>
                  <a:lnTo>
                    <a:pt x="1" y="61"/>
                  </a:lnTo>
                  <a:lnTo>
                    <a:pt x="24" y="61"/>
                  </a:lnTo>
                  <a:lnTo>
                    <a:pt x="24" y="114"/>
                  </a:lnTo>
                  <a:lnTo>
                    <a:pt x="24"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11">
              <a:extLst>
                <a:ext uri="{FF2B5EF4-FFF2-40B4-BE49-F238E27FC236}">
                  <a16:creationId xmlns:a16="http://schemas.microsoft.com/office/drawing/2014/main" id="{651997F2-7C3F-4564-92D4-470CD75E1E55}"/>
                </a:ext>
              </a:extLst>
            </p:cNvPr>
            <p:cNvSpPr>
              <a:spLocks/>
            </p:cNvSpPr>
            <p:nvPr userDrawn="1"/>
          </p:nvSpPr>
          <p:spPr bwMode="auto">
            <a:xfrm>
              <a:off x="3768726" y="-956351"/>
              <a:ext cx="258763"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1" y="12"/>
                    <a:pt x="0" y="2"/>
                  </a:cubicBezTo>
                  <a:lnTo>
                    <a:pt x="24" y="2"/>
                  </a:lnTo>
                  <a:lnTo>
                    <a:pt x="24" y="21"/>
                  </a:lnTo>
                  <a:lnTo>
                    <a:pt x="25" y="21"/>
                  </a:lnTo>
                  <a:cubicBezTo>
                    <a:pt x="34" y="5"/>
                    <a:pt x="45" y="0"/>
                    <a:pt x="63" y="0"/>
                  </a:cubicBezTo>
                  <a:cubicBezTo>
                    <a:pt x="94"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12">
              <a:extLst>
                <a:ext uri="{FF2B5EF4-FFF2-40B4-BE49-F238E27FC236}">
                  <a16:creationId xmlns:a16="http://schemas.microsoft.com/office/drawing/2014/main" id="{1CCD8C79-8080-422E-83D4-FDB2BC9BE962}"/>
                </a:ext>
              </a:extLst>
            </p:cNvPr>
            <p:cNvSpPr>
              <a:spLocks noEditPoints="1"/>
            </p:cNvSpPr>
            <p:nvPr userDrawn="1"/>
          </p:nvSpPr>
          <p:spPr bwMode="auto">
            <a:xfrm>
              <a:off x="4124326" y="-956351"/>
              <a:ext cx="258763"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3">
              <a:extLst>
                <a:ext uri="{FF2B5EF4-FFF2-40B4-BE49-F238E27FC236}">
                  <a16:creationId xmlns:a16="http://schemas.microsoft.com/office/drawing/2014/main" id="{CFF5DA03-424B-4B69-BAFB-B3F291687825}"/>
                </a:ext>
              </a:extLst>
            </p:cNvPr>
            <p:cNvSpPr>
              <a:spLocks noEditPoints="1"/>
            </p:cNvSpPr>
            <p:nvPr userDrawn="1"/>
          </p:nvSpPr>
          <p:spPr bwMode="auto">
            <a:xfrm>
              <a:off x="4484688" y="-956351"/>
              <a:ext cx="265113"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14">
              <a:extLst>
                <a:ext uri="{FF2B5EF4-FFF2-40B4-BE49-F238E27FC236}">
                  <a16:creationId xmlns:a16="http://schemas.microsoft.com/office/drawing/2014/main" id="{B7C1A754-0D53-4A8C-9C57-3F0B344E00A7}"/>
                </a:ext>
              </a:extLst>
            </p:cNvPr>
            <p:cNvSpPr>
              <a:spLocks/>
            </p:cNvSpPr>
            <p:nvPr userDrawn="1"/>
          </p:nvSpPr>
          <p:spPr bwMode="auto">
            <a:xfrm>
              <a:off x="4845051"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15">
              <a:extLst>
                <a:ext uri="{FF2B5EF4-FFF2-40B4-BE49-F238E27FC236}">
                  <a16:creationId xmlns:a16="http://schemas.microsoft.com/office/drawing/2014/main" id="{3806B560-9FD9-4859-B62A-49CA575CF6DB}"/>
                </a:ext>
              </a:extLst>
            </p:cNvPr>
            <p:cNvSpPr>
              <a:spLocks noEditPoints="1"/>
            </p:cNvSpPr>
            <p:nvPr userDrawn="1"/>
          </p:nvSpPr>
          <p:spPr bwMode="auto">
            <a:xfrm>
              <a:off x="5364163" y="-956351"/>
              <a:ext cx="255588" cy="377825"/>
            </a:xfrm>
            <a:custGeom>
              <a:avLst/>
              <a:gdLst>
                <a:gd name="T0" fmla="*/ 23 w 100"/>
                <a:gd name="T1" fmla="*/ 102 h 147"/>
                <a:gd name="T2" fmla="*/ 45 w 100"/>
                <a:gd name="T3" fmla="*/ 128 h 147"/>
                <a:gd name="T4" fmla="*/ 74 w 100"/>
                <a:gd name="T5" fmla="*/ 74 h 147"/>
                <a:gd name="T6" fmla="*/ 23 w 100"/>
                <a:gd name="T7" fmla="*/ 102 h 147"/>
                <a:gd name="T8" fmla="*/ 75 w 100"/>
                <a:gd name="T9" fmla="*/ 124 h 147"/>
                <a:gd name="T10" fmla="*/ 74 w 100"/>
                <a:gd name="T11" fmla="*/ 124 h 147"/>
                <a:gd name="T12" fmla="*/ 38 w 100"/>
                <a:gd name="T13" fmla="*/ 147 h 147"/>
                <a:gd name="T14" fmla="*/ 0 w 100"/>
                <a:gd name="T15" fmla="*/ 101 h 147"/>
                <a:gd name="T16" fmla="*/ 74 w 100"/>
                <a:gd name="T17" fmla="*/ 56 h 147"/>
                <a:gd name="T18" fmla="*/ 50 w 100"/>
                <a:gd name="T19" fmla="*/ 17 h 147"/>
                <a:gd name="T20" fmla="*/ 28 w 100"/>
                <a:gd name="T21" fmla="*/ 42 h 147"/>
                <a:gd name="T22" fmla="*/ 3 w 100"/>
                <a:gd name="T23" fmla="*/ 42 h 147"/>
                <a:gd name="T24" fmla="*/ 51 w 100"/>
                <a:gd name="T25" fmla="*/ 0 h 147"/>
                <a:gd name="T26" fmla="*/ 97 w 100"/>
                <a:gd name="T27" fmla="*/ 42 h 147"/>
                <a:gd name="T28" fmla="*/ 97 w 100"/>
                <a:gd name="T29" fmla="*/ 111 h 147"/>
                <a:gd name="T30" fmla="*/ 100 w 100"/>
                <a:gd name="T31" fmla="*/ 144 h 147"/>
                <a:gd name="T32" fmla="*/ 75 w 100"/>
                <a:gd name="T33" fmla="*/ 144 h 147"/>
                <a:gd name="T34" fmla="*/ 75 w 100"/>
                <a:gd name="T35" fmla="*/ 12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47">
                  <a:moveTo>
                    <a:pt x="23" y="102"/>
                  </a:moveTo>
                  <a:cubicBezTo>
                    <a:pt x="23" y="116"/>
                    <a:pt x="29" y="128"/>
                    <a:pt x="45" y="128"/>
                  </a:cubicBezTo>
                  <a:cubicBezTo>
                    <a:pt x="59" y="128"/>
                    <a:pt x="76" y="120"/>
                    <a:pt x="74" y="74"/>
                  </a:cubicBezTo>
                  <a:cubicBezTo>
                    <a:pt x="52" y="74"/>
                    <a:pt x="23" y="72"/>
                    <a:pt x="23" y="102"/>
                  </a:cubicBezTo>
                  <a:close/>
                  <a:moveTo>
                    <a:pt x="75" y="124"/>
                  </a:moveTo>
                  <a:lnTo>
                    <a:pt x="74" y="124"/>
                  </a:lnTo>
                  <a:cubicBezTo>
                    <a:pt x="67" y="140"/>
                    <a:pt x="56" y="147"/>
                    <a:pt x="38" y="147"/>
                  </a:cubicBezTo>
                  <a:cubicBezTo>
                    <a:pt x="8" y="147"/>
                    <a:pt x="0" y="128"/>
                    <a:pt x="0" y="101"/>
                  </a:cubicBezTo>
                  <a:cubicBezTo>
                    <a:pt x="0" y="57"/>
                    <a:pt x="42" y="56"/>
                    <a:pt x="74" y="56"/>
                  </a:cubicBezTo>
                  <a:cubicBezTo>
                    <a:pt x="75" y="38"/>
                    <a:pt x="75" y="17"/>
                    <a:pt x="50" y="17"/>
                  </a:cubicBezTo>
                  <a:cubicBezTo>
                    <a:pt x="35" y="17"/>
                    <a:pt x="27" y="27"/>
                    <a:pt x="28" y="42"/>
                  </a:cubicBezTo>
                  <a:lnTo>
                    <a:pt x="3" y="42"/>
                  </a:lnTo>
                  <a:cubicBezTo>
                    <a:pt x="4" y="11"/>
                    <a:pt x="21" y="0"/>
                    <a:pt x="51" y="0"/>
                  </a:cubicBezTo>
                  <a:cubicBezTo>
                    <a:pt x="88" y="0"/>
                    <a:pt x="97" y="18"/>
                    <a:pt x="97" y="42"/>
                  </a:cubicBezTo>
                  <a:lnTo>
                    <a:pt x="97" y="111"/>
                  </a:lnTo>
                  <a:cubicBezTo>
                    <a:pt x="97" y="122"/>
                    <a:pt x="98" y="133"/>
                    <a:pt x="100" y="144"/>
                  </a:cubicBezTo>
                  <a:lnTo>
                    <a:pt x="75" y="144"/>
                  </a:lnTo>
                  <a:lnTo>
                    <a:pt x="7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6">
              <a:extLst>
                <a:ext uri="{FF2B5EF4-FFF2-40B4-BE49-F238E27FC236}">
                  <a16:creationId xmlns:a16="http://schemas.microsoft.com/office/drawing/2014/main" id="{649D752F-0CF1-4FDE-B58C-805C3A4329AE}"/>
                </a:ext>
              </a:extLst>
            </p:cNvPr>
            <p:cNvSpPr>
              <a:spLocks/>
            </p:cNvSpPr>
            <p:nvPr userDrawn="1"/>
          </p:nvSpPr>
          <p:spPr bwMode="auto">
            <a:xfrm>
              <a:off x="5680076" y="-1107163"/>
              <a:ext cx="188913" cy="520700"/>
            </a:xfrm>
            <a:custGeom>
              <a:avLst/>
              <a:gdLst>
                <a:gd name="T0" fmla="*/ 22 w 74"/>
                <a:gd name="T1" fmla="*/ 61 h 203"/>
                <a:gd name="T2" fmla="*/ 22 w 74"/>
                <a:gd name="T3" fmla="*/ 34 h 203"/>
                <a:gd name="T4" fmla="*/ 63 w 74"/>
                <a:gd name="T5" fmla="*/ 0 h 203"/>
                <a:gd name="T6" fmla="*/ 74 w 74"/>
                <a:gd name="T7" fmla="*/ 0 h 203"/>
                <a:gd name="T8" fmla="*/ 74 w 74"/>
                <a:gd name="T9" fmla="*/ 17 h 203"/>
                <a:gd name="T10" fmla="*/ 45 w 74"/>
                <a:gd name="T11" fmla="*/ 37 h 203"/>
                <a:gd name="T12" fmla="*/ 45 w 74"/>
                <a:gd name="T13" fmla="*/ 61 h 203"/>
                <a:gd name="T14" fmla="*/ 74 w 74"/>
                <a:gd name="T15" fmla="*/ 61 h 203"/>
                <a:gd name="T16" fmla="*/ 74 w 74"/>
                <a:gd name="T17" fmla="*/ 79 h 203"/>
                <a:gd name="T18" fmla="*/ 45 w 74"/>
                <a:gd name="T19" fmla="*/ 79 h 203"/>
                <a:gd name="T20" fmla="*/ 45 w 74"/>
                <a:gd name="T21" fmla="*/ 203 h 203"/>
                <a:gd name="T22" fmla="*/ 22 w 74"/>
                <a:gd name="T23" fmla="*/ 203 h 203"/>
                <a:gd name="T24" fmla="*/ 22 w 74"/>
                <a:gd name="T25" fmla="*/ 79 h 203"/>
                <a:gd name="T26" fmla="*/ 0 w 74"/>
                <a:gd name="T27" fmla="*/ 79 h 203"/>
                <a:gd name="T28" fmla="*/ 0 w 74"/>
                <a:gd name="T29" fmla="*/ 61 h 203"/>
                <a:gd name="T30" fmla="*/ 22 w 74"/>
                <a:gd name="T31" fmla="*/ 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03">
                  <a:moveTo>
                    <a:pt x="22" y="61"/>
                  </a:moveTo>
                  <a:lnTo>
                    <a:pt x="22" y="34"/>
                  </a:lnTo>
                  <a:cubicBezTo>
                    <a:pt x="22" y="5"/>
                    <a:pt x="43" y="0"/>
                    <a:pt x="63" y="0"/>
                  </a:cubicBezTo>
                  <a:cubicBezTo>
                    <a:pt x="68" y="0"/>
                    <a:pt x="71" y="0"/>
                    <a:pt x="74" y="0"/>
                  </a:cubicBezTo>
                  <a:lnTo>
                    <a:pt x="74" y="17"/>
                  </a:lnTo>
                  <a:cubicBezTo>
                    <a:pt x="50" y="15"/>
                    <a:pt x="45" y="26"/>
                    <a:pt x="45" y="37"/>
                  </a:cubicBezTo>
                  <a:lnTo>
                    <a:pt x="45" y="61"/>
                  </a:lnTo>
                  <a:lnTo>
                    <a:pt x="74" y="61"/>
                  </a:lnTo>
                  <a:lnTo>
                    <a:pt x="74" y="79"/>
                  </a:lnTo>
                  <a:lnTo>
                    <a:pt x="45" y="79"/>
                  </a:lnTo>
                  <a:lnTo>
                    <a:pt x="45" y="203"/>
                  </a:lnTo>
                  <a:lnTo>
                    <a:pt x="22" y="203"/>
                  </a:lnTo>
                  <a:lnTo>
                    <a:pt x="22" y="79"/>
                  </a:lnTo>
                  <a:lnTo>
                    <a:pt x="0" y="79"/>
                  </a:lnTo>
                  <a:lnTo>
                    <a:pt x="0" y="61"/>
                  </a:lnTo>
                  <a:lnTo>
                    <a:pt x="2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17">
              <a:extLst>
                <a:ext uri="{FF2B5EF4-FFF2-40B4-BE49-F238E27FC236}">
                  <a16:creationId xmlns:a16="http://schemas.microsoft.com/office/drawing/2014/main" id="{0B18B960-2DFE-4324-9F2E-FEE556CEC6C8}"/>
                </a:ext>
              </a:extLst>
            </p:cNvPr>
            <p:cNvSpPr>
              <a:spLocks noEditPoints="1"/>
            </p:cNvSpPr>
            <p:nvPr userDrawn="1"/>
          </p:nvSpPr>
          <p:spPr bwMode="auto">
            <a:xfrm>
              <a:off x="6169026" y="-1107163"/>
              <a:ext cx="311150" cy="520700"/>
            </a:xfrm>
            <a:custGeom>
              <a:avLst/>
              <a:gdLst>
                <a:gd name="T0" fmla="*/ 26 w 122"/>
                <a:gd name="T1" fmla="*/ 88 h 203"/>
                <a:gd name="T2" fmla="*/ 65 w 122"/>
                <a:gd name="T3" fmla="*/ 88 h 203"/>
                <a:gd name="T4" fmla="*/ 92 w 122"/>
                <a:gd name="T5" fmla="*/ 54 h 203"/>
                <a:gd name="T6" fmla="*/ 65 w 122"/>
                <a:gd name="T7" fmla="*/ 23 h 203"/>
                <a:gd name="T8" fmla="*/ 26 w 122"/>
                <a:gd name="T9" fmla="*/ 23 h 203"/>
                <a:gd name="T10" fmla="*/ 26 w 122"/>
                <a:gd name="T11" fmla="*/ 88 h 203"/>
                <a:gd name="T12" fmla="*/ 26 w 122"/>
                <a:gd name="T13" fmla="*/ 110 h 203"/>
                <a:gd name="T14" fmla="*/ 26 w 122"/>
                <a:gd name="T15" fmla="*/ 203 h 203"/>
                <a:gd name="T16" fmla="*/ 0 w 122"/>
                <a:gd name="T17" fmla="*/ 203 h 203"/>
                <a:gd name="T18" fmla="*/ 0 w 122"/>
                <a:gd name="T19" fmla="*/ 0 h 203"/>
                <a:gd name="T20" fmla="*/ 70 w 122"/>
                <a:gd name="T21" fmla="*/ 0 h 203"/>
                <a:gd name="T22" fmla="*/ 119 w 122"/>
                <a:gd name="T23" fmla="*/ 51 h 203"/>
                <a:gd name="T24" fmla="*/ 82 w 122"/>
                <a:gd name="T25" fmla="*/ 97 h 203"/>
                <a:gd name="T26" fmla="*/ 82 w 122"/>
                <a:gd name="T27" fmla="*/ 98 h 203"/>
                <a:gd name="T28" fmla="*/ 115 w 122"/>
                <a:gd name="T29" fmla="*/ 150 h 203"/>
                <a:gd name="T30" fmla="*/ 122 w 122"/>
                <a:gd name="T31" fmla="*/ 203 h 203"/>
                <a:gd name="T32" fmla="*/ 95 w 122"/>
                <a:gd name="T33" fmla="*/ 203 h 203"/>
                <a:gd name="T34" fmla="*/ 87 w 122"/>
                <a:gd name="T35" fmla="*/ 136 h 203"/>
                <a:gd name="T36" fmla="*/ 57 w 122"/>
                <a:gd name="T37" fmla="*/ 110 h 203"/>
                <a:gd name="T38" fmla="*/ 26 w 122"/>
                <a:gd name="T39"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03">
                  <a:moveTo>
                    <a:pt x="26" y="88"/>
                  </a:moveTo>
                  <a:lnTo>
                    <a:pt x="65" y="88"/>
                  </a:lnTo>
                  <a:cubicBezTo>
                    <a:pt x="83" y="88"/>
                    <a:pt x="92" y="72"/>
                    <a:pt x="92" y="54"/>
                  </a:cubicBezTo>
                  <a:cubicBezTo>
                    <a:pt x="92" y="39"/>
                    <a:pt x="85" y="23"/>
                    <a:pt x="65" y="23"/>
                  </a:cubicBezTo>
                  <a:lnTo>
                    <a:pt x="26" y="23"/>
                  </a:lnTo>
                  <a:lnTo>
                    <a:pt x="26" y="88"/>
                  </a:lnTo>
                  <a:close/>
                  <a:moveTo>
                    <a:pt x="26" y="110"/>
                  </a:moveTo>
                  <a:lnTo>
                    <a:pt x="26" y="203"/>
                  </a:lnTo>
                  <a:lnTo>
                    <a:pt x="0" y="203"/>
                  </a:lnTo>
                  <a:lnTo>
                    <a:pt x="0" y="0"/>
                  </a:lnTo>
                  <a:lnTo>
                    <a:pt x="70" y="0"/>
                  </a:lnTo>
                  <a:cubicBezTo>
                    <a:pt x="106" y="0"/>
                    <a:pt x="119" y="26"/>
                    <a:pt x="119" y="51"/>
                  </a:cubicBezTo>
                  <a:cubicBezTo>
                    <a:pt x="119" y="75"/>
                    <a:pt x="106" y="93"/>
                    <a:pt x="82" y="97"/>
                  </a:cubicBezTo>
                  <a:lnTo>
                    <a:pt x="82" y="98"/>
                  </a:lnTo>
                  <a:cubicBezTo>
                    <a:pt x="105" y="102"/>
                    <a:pt x="114" y="109"/>
                    <a:pt x="115" y="150"/>
                  </a:cubicBezTo>
                  <a:cubicBezTo>
                    <a:pt x="115" y="159"/>
                    <a:pt x="118" y="191"/>
                    <a:pt x="122" y="203"/>
                  </a:cubicBezTo>
                  <a:lnTo>
                    <a:pt x="95" y="203"/>
                  </a:lnTo>
                  <a:cubicBezTo>
                    <a:pt x="88" y="189"/>
                    <a:pt x="89" y="163"/>
                    <a:pt x="87" y="136"/>
                  </a:cubicBezTo>
                  <a:cubicBezTo>
                    <a:pt x="85" y="111"/>
                    <a:pt x="65" y="110"/>
                    <a:pt x="57" y="110"/>
                  </a:cubicBezTo>
                  <a:lnTo>
                    <a:pt x="2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18">
              <a:extLst>
                <a:ext uri="{FF2B5EF4-FFF2-40B4-BE49-F238E27FC236}">
                  <a16:creationId xmlns:a16="http://schemas.microsoft.com/office/drawing/2014/main" id="{3DDDF11D-6DAE-4A7A-9E37-CDFF519F472B}"/>
                </a:ext>
              </a:extLst>
            </p:cNvPr>
            <p:cNvSpPr>
              <a:spLocks noEditPoints="1"/>
            </p:cNvSpPr>
            <p:nvPr userDrawn="1"/>
          </p:nvSpPr>
          <p:spPr bwMode="auto">
            <a:xfrm>
              <a:off x="6559551" y="-1143676"/>
              <a:ext cx="255588" cy="565150"/>
            </a:xfrm>
            <a:custGeom>
              <a:avLst/>
              <a:gdLst>
                <a:gd name="T0" fmla="*/ 52 w 100"/>
                <a:gd name="T1" fmla="*/ 12 h 220"/>
                <a:gd name="T2" fmla="*/ 35 w 100"/>
                <a:gd name="T3" fmla="*/ 29 h 220"/>
                <a:gd name="T4" fmla="*/ 52 w 100"/>
                <a:gd name="T5" fmla="*/ 46 h 220"/>
                <a:gd name="T6" fmla="*/ 68 w 100"/>
                <a:gd name="T7" fmla="*/ 29 h 220"/>
                <a:gd name="T8" fmla="*/ 52 w 100"/>
                <a:gd name="T9" fmla="*/ 12 h 220"/>
                <a:gd name="T10" fmla="*/ 23 w 100"/>
                <a:gd name="T11" fmla="*/ 29 h 220"/>
                <a:gd name="T12" fmla="*/ 52 w 100"/>
                <a:gd name="T13" fmla="*/ 0 h 220"/>
                <a:gd name="T14" fmla="*/ 80 w 100"/>
                <a:gd name="T15" fmla="*/ 29 h 220"/>
                <a:gd name="T16" fmla="*/ 52 w 100"/>
                <a:gd name="T17" fmla="*/ 57 h 220"/>
                <a:gd name="T18" fmla="*/ 23 w 100"/>
                <a:gd name="T19" fmla="*/ 29 h 220"/>
                <a:gd name="T20" fmla="*/ 23 w 100"/>
                <a:gd name="T21" fmla="*/ 175 h 220"/>
                <a:gd name="T22" fmla="*/ 45 w 100"/>
                <a:gd name="T23" fmla="*/ 201 h 220"/>
                <a:gd name="T24" fmla="*/ 74 w 100"/>
                <a:gd name="T25" fmla="*/ 147 h 220"/>
                <a:gd name="T26" fmla="*/ 23 w 100"/>
                <a:gd name="T27" fmla="*/ 175 h 220"/>
                <a:gd name="T28" fmla="*/ 75 w 100"/>
                <a:gd name="T29" fmla="*/ 197 h 220"/>
                <a:gd name="T30" fmla="*/ 74 w 100"/>
                <a:gd name="T31" fmla="*/ 197 h 220"/>
                <a:gd name="T32" fmla="*/ 38 w 100"/>
                <a:gd name="T33" fmla="*/ 220 h 220"/>
                <a:gd name="T34" fmla="*/ 0 w 100"/>
                <a:gd name="T35" fmla="*/ 174 h 220"/>
                <a:gd name="T36" fmla="*/ 74 w 100"/>
                <a:gd name="T37" fmla="*/ 129 h 220"/>
                <a:gd name="T38" fmla="*/ 50 w 100"/>
                <a:gd name="T39" fmla="*/ 90 h 220"/>
                <a:gd name="T40" fmla="*/ 28 w 100"/>
                <a:gd name="T41" fmla="*/ 115 h 220"/>
                <a:gd name="T42" fmla="*/ 3 w 100"/>
                <a:gd name="T43" fmla="*/ 115 h 220"/>
                <a:gd name="T44" fmla="*/ 51 w 100"/>
                <a:gd name="T45" fmla="*/ 73 h 220"/>
                <a:gd name="T46" fmla="*/ 97 w 100"/>
                <a:gd name="T47" fmla="*/ 115 h 220"/>
                <a:gd name="T48" fmla="*/ 97 w 100"/>
                <a:gd name="T49" fmla="*/ 184 h 220"/>
                <a:gd name="T50" fmla="*/ 100 w 100"/>
                <a:gd name="T51" fmla="*/ 217 h 220"/>
                <a:gd name="T52" fmla="*/ 75 w 100"/>
                <a:gd name="T53" fmla="*/ 217 h 220"/>
                <a:gd name="T54" fmla="*/ 75 w 100"/>
                <a:gd name="T5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220">
                  <a:moveTo>
                    <a:pt x="52" y="12"/>
                  </a:moveTo>
                  <a:cubicBezTo>
                    <a:pt x="42" y="12"/>
                    <a:pt x="35" y="19"/>
                    <a:pt x="35" y="29"/>
                  </a:cubicBezTo>
                  <a:cubicBezTo>
                    <a:pt x="35" y="38"/>
                    <a:pt x="42" y="46"/>
                    <a:pt x="52" y="46"/>
                  </a:cubicBezTo>
                  <a:cubicBezTo>
                    <a:pt x="61" y="46"/>
                    <a:pt x="68" y="38"/>
                    <a:pt x="68" y="29"/>
                  </a:cubicBezTo>
                  <a:cubicBezTo>
                    <a:pt x="68" y="19"/>
                    <a:pt x="61" y="12"/>
                    <a:pt x="52" y="12"/>
                  </a:cubicBezTo>
                  <a:close/>
                  <a:moveTo>
                    <a:pt x="23" y="29"/>
                  </a:moveTo>
                  <a:cubicBezTo>
                    <a:pt x="23" y="13"/>
                    <a:pt x="36" y="0"/>
                    <a:pt x="52" y="0"/>
                  </a:cubicBezTo>
                  <a:cubicBezTo>
                    <a:pt x="68" y="0"/>
                    <a:pt x="80" y="13"/>
                    <a:pt x="80" y="29"/>
                  </a:cubicBezTo>
                  <a:cubicBezTo>
                    <a:pt x="80" y="44"/>
                    <a:pt x="67" y="57"/>
                    <a:pt x="52" y="57"/>
                  </a:cubicBezTo>
                  <a:cubicBezTo>
                    <a:pt x="36" y="57"/>
                    <a:pt x="23" y="45"/>
                    <a:pt x="23" y="29"/>
                  </a:cubicBezTo>
                  <a:close/>
                  <a:moveTo>
                    <a:pt x="23" y="175"/>
                  </a:moveTo>
                  <a:cubicBezTo>
                    <a:pt x="23" y="189"/>
                    <a:pt x="29" y="201"/>
                    <a:pt x="45" y="201"/>
                  </a:cubicBezTo>
                  <a:cubicBezTo>
                    <a:pt x="59" y="201"/>
                    <a:pt x="76" y="193"/>
                    <a:pt x="74" y="147"/>
                  </a:cubicBezTo>
                  <a:cubicBezTo>
                    <a:pt x="52" y="147"/>
                    <a:pt x="23" y="145"/>
                    <a:pt x="23" y="175"/>
                  </a:cubicBezTo>
                  <a:close/>
                  <a:moveTo>
                    <a:pt x="75" y="197"/>
                  </a:moveTo>
                  <a:lnTo>
                    <a:pt x="74" y="197"/>
                  </a:lnTo>
                  <a:cubicBezTo>
                    <a:pt x="67" y="213"/>
                    <a:pt x="56" y="220"/>
                    <a:pt x="38" y="220"/>
                  </a:cubicBezTo>
                  <a:cubicBezTo>
                    <a:pt x="8" y="220"/>
                    <a:pt x="0" y="201"/>
                    <a:pt x="0" y="174"/>
                  </a:cubicBezTo>
                  <a:cubicBezTo>
                    <a:pt x="0" y="130"/>
                    <a:pt x="42" y="129"/>
                    <a:pt x="74" y="129"/>
                  </a:cubicBezTo>
                  <a:cubicBezTo>
                    <a:pt x="75" y="111"/>
                    <a:pt x="75" y="90"/>
                    <a:pt x="50" y="90"/>
                  </a:cubicBezTo>
                  <a:cubicBezTo>
                    <a:pt x="35" y="90"/>
                    <a:pt x="27" y="100"/>
                    <a:pt x="28" y="115"/>
                  </a:cubicBezTo>
                  <a:lnTo>
                    <a:pt x="3" y="115"/>
                  </a:lnTo>
                  <a:cubicBezTo>
                    <a:pt x="4" y="84"/>
                    <a:pt x="21" y="73"/>
                    <a:pt x="51" y="73"/>
                  </a:cubicBezTo>
                  <a:cubicBezTo>
                    <a:pt x="88" y="73"/>
                    <a:pt x="97" y="91"/>
                    <a:pt x="97" y="115"/>
                  </a:cubicBezTo>
                  <a:lnTo>
                    <a:pt x="97" y="184"/>
                  </a:lnTo>
                  <a:cubicBezTo>
                    <a:pt x="97" y="195"/>
                    <a:pt x="98" y="206"/>
                    <a:pt x="100" y="217"/>
                  </a:cubicBezTo>
                  <a:lnTo>
                    <a:pt x="75" y="217"/>
                  </a:lnTo>
                  <a:lnTo>
                    <a:pt x="75"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19">
              <a:extLst>
                <a:ext uri="{FF2B5EF4-FFF2-40B4-BE49-F238E27FC236}">
                  <a16:creationId xmlns:a16="http://schemas.microsoft.com/office/drawing/2014/main" id="{2D6D3029-A37F-44E5-8C41-95391FE839EB}"/>
                </a:ext>
              </a:extLst>
            </p:cNvPr>
            <p:cNvSpPr>
              <a:spLocks noEditPoints="1"/>
            </p:cNvSpPr>
            <p:nvPr userDrawn="1"/>
          </p:nvSpPr>
          <p:spPr bwMode="auto">
            <a:xfrm>
              <a:off x="6911976" y="-1107163"/>
              <a:ext cx="260350" cy="528638"/>
            </a:xfrm>
            <a:custGeom>
              <a:avLst/>
              <a:gdLst>
                <a:gd name="T0" fmla="*/ 52 w 102"/>
                <a:gd name="T1" fmla="*/ 77 h 206"/>
                <a:gd name="T2" fmla="*/ 24 w 102"/>
                <a:gd name="T3" fmla="*/ 135 h 206"/>
                <a:gd name="T4" fmla="*/ 53 w 102"/>
                <a:gd name="T5" fmla="*/ 187 h 206"/>
                <a:gd name="T6" fmla="*/ 79 w 102"/>
                <a:gd name="T7" fmla="*/ 127 h 206"/>
                <a:gd name="T8" fmla="*/ 52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8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2" y="77"/>
                  </a:moveTo>
                  <a:cubicBezTo>
                    <a:pt x="28" y="77"/>
                    <a:pt x="24" y="97"/>
                    <a:pt x="24" y="135"/>
                  </a:cubicBezTo>
                  <a:cubicBezTo>
                    <a:pt x="24" y="156"/>
                    <a:pt x="24" y="187"/>
                    <a:pt x="53" y="187"/>
                  </a:cubicBezTo>
                  <a:cubicBezTo>
                    <a:pt x="79" y="187"/>
                    <a:pt x="79" y="155"/>
                    <a:pt x="79" y="127"/>
                  </a:cubicBezTo>
                  <a:cubicBezTo>
                    <a:pt x="79" y="108"/>
                    <a:pt x="78" y="77"/>
                    <a:pt x="52"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1" y="59"/>
                    <a:pt x="47" y="59"/>
                  </a:cubicBezTo>
                  <a:cubicBezTo>
                    <a:pt x="61" y="59"/>
                    <a:pt x="70" y="64"/>
                    <a:pt x="78"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20">
              <a:extLst>
                <a:ext uri="{FF2B5EF4-FFF2-40B4-BE49-F238E27FC236}">
                  <a16:creationId xmlns:a16="http://schemas.microsoft.com/office/drawing/2014/main" id="{5A353F22-3D68-4C85-AF6C-18857DADC1B6}"/>
                </a:ext>
              </a:extLst>
            </p:cNvPr>
            <p:cNvSpPr>
              <a:spLocks noEditPoints="1"/>
            </p:cNvSpPr>
            <p:nvPr userDrawn="1"/>
          </p:nvSpPr>
          <p:spPr bwMode="auto">
            <a:xfrm>
              <a:off x="7275513" y="-956351"/>
              <a:ext cx="257175" cy="508000"/>
            </a:xfrm>
            <a:custGeom>
              <a:avLst/>
              <a:gdLst>
                <a:gd name="T0" fmla="*/ 51 w 101"/>
                <a:gd name="T1" fmla="*/ 19 h 198"/>
                <a:gd name="T2" fmla="*/ 24 w 101"/>
                <a:gd name="T3" fmla="*/ 69 h 198"/>
                <a:gd name="T4" fmla="*/ 51 w 101"/>
                <a:gd name="T5" fmla="*/ 125 h 198"/>
                <a:gd name="T6" fmla="*/ 78 w 101"/>
                <a:gd name="T7" fmla="*/ 73 h 198"/>
                <a:gd name="T8" fmla="*/ 51 w 101"/>
                <a:gd name="T9" fmla="*/ 19 h 198"/>
                <a:gd name="T10" fmla="*/ 78 w 101"/>
                <a:gd name="T11" fmla="*/ 2 h 198"/>
                <a:gd name="T12" fmla="*/ 101 w 101"/>
                <a:gd name="T13" fmla="*/ 2 h 198"/>
                <a:gd name="T14" fmla="*/ 101 w 101"/>
                <a:gd name="T15" fmla="*/ 159 h 198"/>
                <a:gd name="T16" fmla="*/ 48 w 101"/>
                <a:gd name="T17" fmla="*/ 198 h 198"/>
                <a:gd name="T18" fmla="*/ 5 w 101"/>
                <a:gd name="T19" fmla="*/ 160 h 198"/>
                <a:gd name="T20" fmla="*/ 31 w 101"/>
                <a:gd name="T21" fmla="*/ 160 h 198"/>
                <a:gd name="T22" fmla="*/ 53 w 101"/>
                <a:gd name="T23" fmla="*/ 181 h 198"/>
                <a:gd name="T24" fmla="*/ 78 w 101"/>
                <a:gd name="T25" fmla="*/ 156 h 198"/>
                <a:gd name="T26" fmla="*/ 78 w 101"/>
                <a:gd name="T27" fmla="*/ 127 h 198"/>
                <a:gd name="T28" fmla="*/ 77 w 101"/>
                <a:gd name="T29" fmla="*/ 127 h 198"/>
                <a:gd name="T30" fmla="*/ 46 w 101"/>
                <a:gd name="T31" fmla="*/ 144 h 198"/>
                <a:gd name="T32" fmla="*/ 0 w 101"/>
                <a:gd name="T33" fmla="*/ 69 h 198"/>
                <a:gd name="T34" fmla="*/ 44 w 101"/>
                <a:gd name="T35" fmla="*/ 0 h 198"/>
                <a:gd name="T36" fmla="*/ 77 w 101"/>
                <a:gd name="T37" fmla="*/ 20 h 198"/>
                <a:gd name="T38" fmla="*/ 78 w 101"/>
                <a:gd name="T39" fmla="*/ 20 h 198"/>
                <a:gd name="T40" fmla="*/ 78 w 101"/>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98">
                  <a:moveTo>
                    <a:pt x="51" y="19"/>
                  </a:moveTo>
                  <a:cubicBezTo>
                    <a:pt x="25" y="19"/>
                    <a:pt x="24" y="50"/>
                    <a:pt x="24" y="69"/>
                  </a:cubicBezTo>
                  <a:cubicBezTo>
                    <a:pt x="24" y="115"/>
                    <a:pt x="34" y="125"/>
                    <a:pt x="51" y="125"/>
                  </a:cubicBezTo>
                  <a:cubicBezTo>
                    <a:pt x="79" y="125"/>
                    <a:pt x="78" y="92"/>
                    <a:pt x="78" y="73"/>
                  </a:cubicBezTo>
                  <a:cubicBezTo>
                    <a:pt x="78" y="52"/>
                    <a:pt x="80" y="19"/>
                    <a:pt x="51" y="19"/>
                  </a:cubicBezTo>
                  <a:close/>
                  <a:moveTo>
                    <a:pt x="78" y="2"/>
                  </a:moveTo>
                  <a:lnTo>
                    <a:pt x="101" y="2"/>
                  </a:lnTo>
                  <a:lnTo>
                    <a:pt x="101" y="159"/>
                  </a:lnTo>
                  <a:cubicBezTo>
                    <a:pt x="101" y="190"/>
                    <a:pt x="80" y="198"/>
                    <a:pt x="48" y="198"/>
                  </a:cubicBezTo>
                  <a:cubicBezTo>
                    <a:pt x="25" y="198"/>
                    <a:pt x="3" y="186"/>
                    <a:pt x="5" y="160"/>
                  </a:cubicBezTo>
                  <a:lnTo>
                    <a:pt x="31" y="160"/>
                  </a:lnTo>
                  <a:cubicBezTo>
                    <a:pt x="32" y="173"/>
                    <a:pt x="40" y="181"/>
                    <a:pt x="53" y="181"/>
                  </a:cubicBezTo>
                  <a:cubicBezTo>
                    <a:pt x="69" y="181"/>
                    <a:pt x="78" y="171"/>
                    <a:pt x="78" y="156"/>
                  </a:cubicBezTo>
                  <a:lnTo>
                    <a:pt x="78" y="127"/>
                  </a:lnTo>
                  <a:lnTo>
                    <a:pt x="77" y="127"/>
                  </a:lnTo>
                  <a:cubicBezTo>
                    <a:pt x="71" y="138"/>
                    <a:pt x="58" y="144"/>
                    <a:pt x="46" y="144"/>
                  </a:cubicBezTo>
                  <a:cubicBezTo>
                    <a:pt x="7" y="144"/>
                    <a:pt x="0" y="111"/>
                    <a:pt x="0" y="69"/>
                  </a:cubicBezTo>
                  <a:cubicBezTo>
                    <a:pt x="0" y="4"/>
                    <a:pt x="32" y="0"/>
                    <a:pt x="44" y="0"/>
                  </a:cubicBezTo>
                  <a:cubicBezTo>
                    <a:pt x="59" y="0"/>
                    <a:pt x="71" y="6"/>
                    <a:pt x="77" y="20"/>
                  </a:cubicBezTo>
                  <a:lnTo>
                    <a:pt x="78" y="20"/>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21">
              <a:extLst>
                <a:ext uri="{FF2B5EF4-FFF2-40B4-BE49-F238E27FC236}">
                  <a16:creationId xmlns:a16="http://schemas.microsoft.com/office/drawing/2014/main" id="{3BD83CFF-1FDC-4583-861F-093362E4E40B}"/>
                </a:ext>
              </a:extLst>
            </p:cNvPr>
            <p:cNvSpPr>
              <a:spLocks noEditPoints="1"/>
            </p:cNvSpPr>
            <p:nvPr userDrawn="1"/>
          </p:nvSpPr>
          <p:spPr bwMode="auto">
            <a:xfrm>
              <a:off x="7635876" y="-1107163"/>
              <a:ext cx="65088" cy="520700"/>
            </a:xfrm>
            <a:custGeom>
              <a:avLst/>
              <a:gdLst>
                <a:gd name="T0" fmla="*/ 25 w 26"/>
                <a:gd name="T1" fmla="*/ 203 h 203"/>
                <a:gd name="T2" fmla="*/ 2 w 26"/>
                <a:gd name="T3" fmla="*/ 203 h 203"/>
                <a:gd name="T4" fmla="*/ 2 w 26"/>
                <a:gd name="T5" fmla="*/ 61 h 203"/>
                <a:gd name="T6" fmla="*/ 25 w 26"/>
                <a:gd name="T7" fmla="*/ 61 h 203"/>
                <a:gd name="T8" fmla="*/ 25 w 26"/>
                <a:gd name="T9" fmla="*/ 96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96"/>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22">
              <a:extLst>
                <a:ext uri="{FF2B5EF4-FFF2-40B4-BE49-F238E27FC236}">
                  <a16:creationId xmlns:a16="http://schemas.microsoft.com/office/drawing/2014/main" id="{72FD615D-DB2F-4406-AB02-24093AFDE68F}"/>
                </a:ext>
              </a:extLst>
            </p:cNvPr>
            <p:cNvSpPr>
              <a:spLocks/>
            </p:cNvSpPr>
            <p:nvPr userDrawn="1"/>
          </p:nvSpPr>
          <p:spPr bwMode="auto">
            <a:xfrm>
              <a:off x="7758113" y="-951588"/>
              <a:ext cx="298450" cy="365125"/>
            </a:xfrm>
            <a:custGeom>
              <a:avLst/>
              <a:gdLst>
                <a:gd name="T0" fmla="*/ 0 w 117"/>
                <a:gd name="T1" fmla="*/ 0 h 142"/>
                <a:gd name="T2" fmla="*/ 26 w 117"/>
                <a:gd name="T3" fmla="*/ 0 h 142"/>
                <a:gd name="T4" fmla="*/ 58 w 117"/>
                <a:gd name="T5" fmla="*/ 121 h 142"/>
                <a:gd name="T6" fmla="*/ 58 w 117"/>
                <a:gd name="T7" fmla="*/ 121 h 142"/>
                <a:gd name="T8" fmla="*/ 93 w 117"/>
                <a:gd name="T9" fmla="*/ 0 h 142"/>
                <a:gd name="T10" fmla="*/ 117 w 117"/>
                <a:gd name="T11" fmla="*/ 0 h 142"/>
                <a:gd name="T12" fmla="*/ 72 w 117"/>
                <a:gd name="T13" fmla="*/ 142 h 142"/>
                <a:gd name="T14" fmla="*/ 42 w 117"/>
                <a:gd name="T15" fmla="*/ 142 h 142"/>
                <a:gd name="T16" fmla="*/ 0 w 117"/>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2">
                  <a:moveTo>
                    <a:pt x="0" y="0"/>
                  </a:moveTo>
                  <a:lnTo>
                    <a:pt x="26" y="0"/>
                  </a:lnTo>
                  <a:lnTo>
                    <a:pt x="58" y="121"/>
                  </a:lnTo>
                  <a:lnTo>
                    <a:pt x="58" y="121"/>
                  </a:lnTo>
                  <a:lnTo>
                    <a:pt x="93" y="0"/>
                  </a:lnTo>
                  <a:lnTo>
                    <a:pt x="117" y="0"/>
                  </a:lnTo>
                  <a:lnTo>
                    <a:pt x="72" y="142"/>
                  </a:lnTo>
                  <a:lnTo>
                    <a:pt x="42" y="14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23">
              <a:extLst>
                <a:ext uri="{FF2B5EF4-FFF2-40B4-BE49-F238E27FC236}">
                  <a16:creationId xmlns:a16="http://schemas.microsoft.com/office/drawing/2014/main" id="{F566C052-FA04-4878-B7AB-DB0B296A31B6}"/>
                </a:ext>
              </a:extLst>
            </p:cNvPr>
            <p:cNvSpPr>
              <a:spLocks noEditPoints="1"/>
            </p:cNvSpPr>
            <p:nvPr userDrawn="1"/>
          </p:nvSpPr>
          <p:spPr bwMode="auto">
            <a:xfrm>
              <a:off x="81137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3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4" y="101"/>
                  </a:lnTo>
                  <a:cubicBezTo>
                    <a:pt x="103"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24">
              <a:extLst>
                <a:ext uri="{FF2B5EF4-FFF2-40B4-BE49-F238E27FC236}">
                  <a16:creationId xmlns:a16="http://schemas.microsoft.com/office/drawing/2014/main" id="{E309E63C-A699-4506-963A-4FA25FA8779C}"/>
                </a:ext>
              </a:extLst>
            </p:cNvPr>
            <p:cNvSpPr>
              <a:spLocks/>
            </p:cNvSpPr>
            <p:nvPr userDrawn="1"/>
          </p:nvSpPr>
          <p:spPr bwMode="auto">
            <a:xfrm>
              <a:off x="8474076" y="-956351"/>
              <a:ext cx="260350"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4" y="18"/>
                    <a:pt x="54" y="18"/>
                  </a:cubicBezTo>
                  <a:cubicBezTo>
                    <a:pt x="29" y="18"/>
                    <a:pt x="25" y="41"/>
                    <a:pt x="25" y="60"/>
                  </a:cubicBezTo>
                  <a:lnTo>
                    <a:pt x="25" y="144"/>
                  </a:lnTo>
                  <a:lnTo>
                    <a:pt x="2" y="144"/>
                  </a:lnTo>
                  <a:lnTo>
                    <a:pt x="2" y="32"/>
                  </a:lnTo>
                  <a:cubicBezTo>
                    <a:pt x="2" y="22"/>
                    <a:pt x="1" y="12"/>
                    <a:pt x="0" y="2"/>
                  </a:cubicBezTo>
                  <a:lnTo>
                    <a:pt x="25" y="2"/>
                  </a:lnTo>
                  <a:lnTo>
                    <a:pt x="25" y="21"/>
                  </a:lnTo>
                  <a:lnTo>
                    <a:pt x="26" y="21"/>
                  </a:lnTo>
                  <a:cubicBezTo>
                    <a:pt x="35" y="5"/>
                    <a:pt x="46"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25">
              <a:extLst>
                <a:ext uri="{FF2B5EF4-FFF2-40B4-BE49-F238E27FC236}">
                  <a16:creationId xmlns:a16="http://schemas.microsoft.com/office/drawing/2014/main" id="{8CA29F48-7E42-4B76-969F-02C043C87BEA}"/>
                </a:ext>
              </a:extLst>
            </p:cNvPr>
            <p:cNvSpPr>
              <a:spLocks noEditPoints="1"/>
            </p:cNvSpPr>
            <p:nvPr userDrawn="1"/>
          </p:nvSpPr>
          <p:spPr bwMode="auto">
            <a:xfrm>
              <a:off x="8826501" y="-1107163"/>
              <a:ext cx="260350" cy="528638"/>
            </a:xfrm>
            <a:custGeom>
              <a:avLst/>
              <a:gdLst>
                <a:gd name="T0" fmla="*/ 53 w 102"/>
                <a:gd name="T1" fmla="*/ 77 h 206"/>
                <a:gd name="T2" fmla="*/ 25 w 102"/>
                <a:gd name="T3" fmla="*/ 135 h 206"/>
                <a:gd name="T4" fmla="*/ 54 w 102"/>
                <a:gd name="T5" fmla="*/ 187 h 206"/>
                <a:gd name="T6" fmla="*/ 79 w 102"/>
                <a:gd name="T7" fmla="*/ 127 h 206"/>
                <a:gd name="T8" fmla="*/ 53 w 102"/>
                <a:gd name="T9" fmla="*/ 77 h 206"/>
                <a:gd name="T10" fmla="*/ 79 w 102"/>
                <a:gd name="T11" fmla="*/ 0 h 206"/>
                <a:gd name="T12" fmla="*/ 102 w 102"/>
                <a:gd name="T13" fmla="*/ 0 h 206"/>
                <a:gd name="T14" fmla="*/ 102 w 102"/>
                <a:gd name="T15" fmla="*/ 203 h 206"/>
                <a:gd name="T16" fmla="*/ 79 w 102"/>
                <a:gd name="T17" fmla="*/ 203 h 206"/>
                <a:gd name="T18" fmla="*/ 79 w 102"/>
                <a:gd name="T19" fmla="*/ 186 h 206"/>
                <a:gd name="T20" fmla="*/ 79 w 102"/>
                <a:gd name="T21" fmla="*/ 186 h 206"/>
                <a:gd name="T22" fmla="*/ 46 w 102"/>
                <a:gd name="T23" fmla="*/ 206 h 206"/>
                <a:gd name="T24" fmla="*/ 0 w 102"/>
                <a:gd name="T25" fmla="*/ 135 h 206"/>
                <a:gd name="T26" fmla="*/ 47 w 102"/>
                <a:gd name="T27" fmla="*/ 59 h 206"/>
                <a:gd name="T28" fmla="*/ 79 w 102"/>
                <a:gd name="T29" fmla="*/ 76 h 206"/>
                <a:gd name="T30" fmla="*/ 79 w 102"/>
                <a:gd name="T31" fmla="*/ 76 h 206"/>
                <a:gd name="T32" fmla="*/ 79 w 10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206">
                  <a:moveTo>
                    <a:pt x="53" y="77"/>
                  </a:moveTo>
                  <a:cubicBezTo>
                    <a:pt x="28" y="77"/>
                    <a:pt x="25" y="97"/>
                    <a:pt x="25" y="135"/>
                  </a:cubicBezTo>
                  <a:cubicBezTo>
                    <a:pt x="25" y="156"/>
                    <a:pt x="25" y="187"/>
                    <a:pt x="54" y="187"/>
                  </a:cubicBezTo>
                  <a:cubicBezTo>
                    <a:pt x="79" y="187"/>
                    <a:pt x="79" y="155"/>
                    <a:pt x="79" y="127"/>
                  </a:cubicBezTo>
                  <a:cubicBezTo>
                    <a:pt x="79" y="108"/>
                    <a:pt x="78" y="77"/>
                    <a:pt x="53" y="77"/>
                  </a:cubicBezTo>
                  <a:close/>
                  <a:moveTo>
                    <a:pt x="79" y="0"/>
                  </a:moveTo>
                  <a:lnTo>
                    <a:pt x="102" y="0"/>
                  </a:lnTo>
                  <a:lnTo>
                    <a:pt x="102" y="203"/>
                  </a:lnTo>
                  <a:lnTo>
                    <a:pt x="79" y="203"/>
                  </a:lnTo>
                  <a:lnTo>
                    <a:pt x="79" y="186"/>
                  </a:lnTo>
                  <a:lnTo>
                    <a:pt x="79" y="186"/>
                  </a:lnTo>
                  <a:cubicBezTo>
                    <a:pt x="71" y="200"/>
                    <a:pt x="61" y="206"/>
                    <a:pt x="46" y="206"/>
                  </a:cubicBezTo>
                  <a:cubicBezTo>
                    <a:pt x="23" y="206"/>
                    <a:pt x="0" y="197"/>
                    <a:pt x="0" y="135"/>
                  </a:cubicBezTo>
                  <a:cubicBezTo>
                    <a:pt x="0" y="99"/>
                    <a:pt x="2" y="59"/>
                    <a:pt x="47" y="59"/>
                  </a:cubicBezTo>
                  <a:cubicBezTo>
                    <a:pt x="61" y="59"/>
                    <a:pt x="71" y="64"/>
                    <a:pt x="79" y="76"/>
                  </a:cubicBezTo>
                  <a:lnTo>
                    <a:pt x="79" y="76"/>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26">
              <a:extLst>
                <a:ext uri="{FF2B5EF4-FFF2-40B4-BE49-F238E27FC236}">
                  <a16:creationId xmlns:a16="http://schemas.microsoft.com/office/drawing/2014/main" id="{D5D3CB32-F5C3-4FEB-B1C7-2E6A1A3D2C66}"/>
                </a:ext>
              </a:extLst>
            </p:cNvPr>
            <p:cNvSpPr>
              <a:spLocks noEditPoints="1"/>
            </p:cNvSpPr>
            <p:nvPr userDrawn="1"/>
          </p:nvSpPr>
          <p:spPr bwMode="auto">
            <a:xfrm>
              <a:off x="9191626" y="-956351"/>
              <a:ext cx="265113" cy="377825"/>
            </a:xfrm>
            <a:custGeom>
              <a:avLst/>
              <a:gdLst>
                <a:gd name="T0" fmla="*/ 80 w 104"/>
                <a:gd name="T1" fmla="*/ 63 h 147"/>
                <a:gd name="T2" fmla="*/ 51 w 104"/>
                <a:gd name="T3" fmla="*/ 17 h 147"/>
                <a:gd name="T4" fmla="*/ 24 w 104"/>
                <a:gd name="T5" fmla="*/ 63 h 147"/>
                <a:gd name="T6" fmla="*/ 80 w 104"/>
                <a:gd name="T7" fmla="*/ 63 h 147"/>
                <a:gd name="T8" fmla="*/ 24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4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1" y="17"/>
                  </a:cubicBezTo>
                  <a:cubicBezTo>
                    <a:pt x="37" y="17"/>
                    <a:pt x="25" y="24"/>
                    <a:pt x="24" y="63"/>
                  </a:cubicBezTo>
                  <a:lnTo>
                    <a:pt x="80" y="63"/>
                  </a:lnTo>
                  <a:close/>
                  <a:moveTo>
                    <a:pt x="24" y="81"/>
                  </a:moveTo>
                  <a:cubicBezTo>
                    <a:pt x="24" y="120"/>
                    <a:pt x="35" y="128"/>
                    <a:pt x="53" y="128"/>
                  </a:cubicBezTo>
                  <a:cubicBezTo>
                    <a:pt x="69" y="128"/>
                    <a:pt x="77" y="116"/>
                    <a:pt x="78" y="101"/>
                  </a:cubicBezTo>
                  <a:lnTo>
                    <a:pt x="103" y="101"/>
                  </a:lnTo>
                  <a:cubicBezTo>
                    <a:pt x="103" y="133"/>
                    <a:pt x="83" y="147"/>
                    <a:pt x="54" y="147"/>
                  </a:cubicBezTo>
                  <a:cubicBezTo>
                    <a:pt x="24" y="147"/>
                    <a:pt x="0" y="138"/>
                    <a:pt x="0" y="76"/>
                  </a:cubicBezTo>
                  <a:cubicBezTo>
                    <a:pt x="0" y="34"/>
                    <a:pt x="4" y="0"/>
                    <a:pt x="54" y="0"/>
                  </a:cubicBezTo>
                  <a:cubicBezTo>
                    <a:pt x="94" y="0"/>
                    <a:pt x="104" y="22"/>
                    <a:pt x="104" y="69"/>
                  </a:cubicBezTo>
                  <a:lnTo>
                    <a:pt x="104" y="81"/>
                  </a:lnTo>
                  <a:lnTo>
                    <a:pt x="2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27">
              <a:extLst>
                <a:ext uri="{FF2B5EF4-FFF2-40B4-BE49-F238E27FC236}">
                  <a16:creationId xmlns:a16="http://schemas.microsoft.com/office/drawing/2014/main" id="{2584F349-AF89-4F20-9DA6-19C855589847}"/>
                </a:ext>
              </a:extLst>
            </p:cNvPr>
            <p:cNvSpPr>
              <a:spLocks/>
            </p:cNvSpPr>
            <p:nvPr userDrawn="1"/>
          </p:nvSpPr>
          <p:spPr bwMode="auto">
            <a:xfrm>
              <a:off x="9731376" y="-1107163"/>
              <a:ext cx="65088" cy="520700"/>
            </a:xfrm>
            <a:custGeom>
              <a:avLst/>
              <a:gdLst>
                <a:gd name="T0" fmla="*/ 26 w 26"/>
                <a:gd name="T1" fmla="*/ 203 h 203"/>
                <a:gd name="T2" fmla="*/ 0 w 26"/>
                <a:gd name="T3" fmla="*/ 203 h 203"/>
                <a:gd name="T4" fmla="*/ 0 w 26"/>
                <a:gd name="T5" fmla="*/ 0 h 203"/>
                <a:gd name="T6" fmla="*/ 26 w 26"/>
                <a:gd name="T7" fmla="*/ 0 h 203"/>
                <a:gd name="T8" fmla="*/ 26 w 26"/>
                <a:gd name="T9" fmla="*/ 72 h 203"/>
                <a:gd name="T10" fmla="*/ 26 w 26"/>
                <a:gd name="T11" fmla="*/ 203 h 203"/>
              </a:gdLst>
              <a:ahLst/>
              <a:cxnLst>
                <a:cxn ang="0">
                  <a:pos x="T0" y="T1"/>
                </a:cxn>
                <a:cxn ang="0">
                  <a:pos x="T2" y="T3"/>
                </a:cxn>
                <a:cxn ang="0">
                  <a:pos x="T4" y="T5"/>
                </a:cxn>
                <a:cxn ang="0">
                  <a:pos x="T6" y="T7"/>
                </a:cxn>
                <a:cxn ang="0">
                  <a:pos x="T8" y="T9"/>
                </a:cxn>
                <a:cxn ang="0">
                  <a:pos x="T10" y="T11"/>
                </a:cxn>
              </a:cxnLst>
              <a:rect l="0" t="0" r="r" b="b"/>
              <a:pathLst>
                <a:path w="26" h="203">
                  <a:moveTo>
                    <a:pt x="26" y="203"/>
                  </a:moveTo>
                  <a:lnTo>
                    <a:pt x="0" y="203"/>
                  </a:lnTo>
                  <a:lnTo>
                    <a:pt x="0" y="0"/>
                  </a:lnTo>
                  <a:lnTo>
                    <a:pt x="26" y="0"/>
                  </a:lnTo>
                  <a:lnTo>
                    <a:pt x="26" y="7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28">
              <a:extLst>
                <a:ext uri="{FF2B5EF4-FFF2-40B4-BE49-F238E27FC236}">
                  <a16:creationId xmlns:a16="http://schemas.microsoft.com/office/drawing/2014/main" id="{446CCEB0-6A50-4816-A54A-D1808BCA434A}"/>
                </a:ext>
              </a:extLst>
            </p:cNvPr>
            <p:cNvSpPr>
              <a:spLocks/>
            </p:cNvSpPr>
            <p:nvPr userDrawn="1"/>
          </p:nvSpPr>
          <p:spPr bwMode="auto">
            <a:xfrm>
              <a:off x="9912351" y="-956351"/>
              <a:ext cx="257175" cy="369888"/>
            </a:xfrm>
            <a:custGeom>
              <a:avLst/>
              <a:gdLst>
                <a:gd name="T0" fmla="*/ 78 w 101"/>
                <a:gd name="T1" fmla="*/ 144 h 144"/>
                <a:gd name="T2" fmla="*/ 78 w 101"/>
                <a:gd name="T3" fmla="*/ 46 h 144"/>
                <a:gd name="T4" fmla="*/ 53 w 101"/>
                <a:gd name="T5" fmla="*/ 18 h 144"/>
                <a:gd name="T6" fmla="*/ 24 w 101"/>
                <a:gd name="T7" fmla="*/ 60 h 144"/>
                <a:gd name="T8" fmla="*/ 24 w 101"/>
                <a:gd name="T9" fmla="*/ 144 h 144"/>
                <a:gd name="T10" fmla="*/ 1 w 101"/>
                <a:gd name="T11" fmla="*/ 144 h 144"/>
                <a:gd name="T12" fmla="*/ 1 w 101"/>
                <a:gd name="T13" fmla="*/ 32 h 144"/>
                <a:gd name="T14" fmla="*/ 0 w 101"/>
                <a:gd name="T15" fmla="*/ 2 h 144"/>
                <a:gd name="T16" fmla="*/ 24 w 101"/>
                <a:gd name="T17" fmla="*/ 2 h 144"/>
                <a:gd name="T18" fmla="*/ 24 w 101"/>
                <a:gd name="T19" fmla="*/ 21 h 144"/>
                <a:gd name="T20" fmla="*/ 25 w 101"/>
                <a:gd name="T21" fmla="*/ 21 h 144"/>
                <a:gd name="T22" fmla="*/ 63 w 101"/>
                <a:gd name="T23" fmla="*/ 0 h 144"/>
                <a:gd name="T24" fmla="*/ 101 w 101"/>
                <a:gd name="T25" fmla="*/ 46 h 144"/>
                <a:gd name="T26" fmla="*/ 101 w 101"/>
                <a:gd name="T27" fmla="*/ 144 h 144"/>
                <a:gd name="T28" fmla="*/ 78 w 101"/>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44">
                  <a:moveTo>
                    <a:pt x="78" y="144"/>
                  </a:moveTo>
                  <a:lnTo>
                    <a:pt x="78" y="46"/>
                  </a:lnTo>
                  <a:cubicBezTo>
                    <a:pt x="78" y="31"/>
                    <a:pt x="73" y="18"/>
                    <a:pt x="53" y="18"/>
                  </a:cubicBezTo>
                  <a:cubicBezTo>
                    <a:pt x="28" y="18"/>
                    <a:pt x="24" y="41"/>
                    <a:pt x="24" y="60"/>
                  </a:cubicBezTo>
                  <a:lnTo>
                    <a:pt x="24" y="144"/>
                  </a:lnTo>
                  <a:lnTo>
                    <a:pt x="1" y="144"/>
                  </a:lnTo>
                  <a:lnTo>
                    <a:pt x="1" y="32"/>
                  </a:lnTo>
                  <a:cubicBezTo>
                    <a:pt x="1" y="22"/>
                    <a:pt x="0" y="12"/>
                    <a:pt x="0" y="2"/>
                  </a:cubicBezTo>
                  <a:lnTo>
                    <a:pt x="24" y="2"/>
                  </a:lnTo>
                  <a:lnTo>
                    <a:pt x="24" y="21"/>
                  </a:lnTo>
                  <a:lnTo>
                    <a:pt x="25" y="21"/>
                  </a:lnTo>
                  <a:cubicBezTo>
                    <a:pt x="34" y="5"/>
                    <a:pt x="45" y="0"/>
                    <a:pt x="63" y="0"/>
                  </a:cubicBezTo>
                  <a:cubicBezTo>
                    <a:pt x="93" y="0"/>
                    <a:pt x="101" y="18"/>
                    <a:pt x="101" y="46"/>
                  </a:cubicBezTo>
                  <a:lnTo>
                    <a:pt x="101" y="144"/>
                  </a:lnTo>
                  <a:lnTo>
                    <a:pt x="7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29">
              <a:extLst>
                <a:ext uri="{FF2B5EF4-FFF2-40B4-BE49-F238E27FC236}">
                  <a16:creationId xmlns:a16="http://schemas.microsoft.com/office/drawing/2014/main" id="{8CB2CBEA-4CCA-478B-9189-B03872CAC465}"/>
                </a:ext>
              </a:extLst>
            </p:cNvPr>
            <p:cNvSpPr>
              <a:spLocks noEditPoints="1"/>
            </p:cNvSpPr>
            <p:nvPr userDrawn="1"/>
          </p:nvSpPr>
          <p:spPr bwMode="auto">
            <a:xfrm>
              <a:off x="10264776" y="-956351"/>
              <a:ext cx="260350" cy="508000"/>
            </a:xfrm>
            <a:custGeom>
              <a:avLst/>
              <a:gdLst>
                <a:gd name="T0" fmla="*/ 52 w 102"/>
                <a:gd name="T1" fmla="*/ 19 h 198"/>
                <a:gd name="T2" fmla="*/ 25 w 102"/>
                <a:gd name="T3" fmla="*/ 69 h 198"/>
                <a:gd name="T4" fmla="*/ 52 w 102"/>
                <a:gd name="T5" fmla="*/ 125 h 198"/>
                <a:gd name="T6" fmla="*/ 79 w 102"/>
                <a:gd name="T7" fmla="*/ 73 h 198"/>
                <a:gd name="T8" fmla="*/ 52 w 102"/>
                <a:gd name="T9" fmla="*/ 19 h 198"/>
                <a:gd name="T10" fmla="*/ 79 w 102"/>
                <a:gd name="T11" fmla="*/ 2 h 198"/>
                <a:gd name="T12" fmla="*/ 102 w 102"/>
                <a:gd name="T13" fmla="*/ 2 h 198"/>
                <a:gd name="T14" fmla="*/ 102 w 102"/>
                <a:gd name="T15" fmla="*/ 159 h 198"/>
                <a:gd name="T16" fmla="*/ 49 w 102"/>
                <a:gd name="T17" fmla="*/ 198 h 198"/>
                <a:gd name="T18" fmla="*/ 6 w 102"/>
                <a:gd name="T19" fmla="*/ 160 h 198"/>
                <a:gd name="T20" fmla="*/ 32 w 102"/>
                <a:gd name="T21" fmla="*/ 160 h 198"/>
                <a:gd name="T22" fmla="*/ 54 w 102"/>
                <a:gd name="T23" fmla="*/ 181 h 198"/>
                <a:gd name="T24" fmla="*/ 79 w 102"/>
                <a:gd name="T25" fmla="*/ 156 h 198"/>
                <a:gd name="T26" fmla="*/ 79 w 102"/>
                <a:gd name="T27" fmla="*/ 127 h 198"/>
                <a:gd name="T28" fmla="*/ 78 w 102"/>
                <a:gd name="T29" fmla="*/ 127 h 198"/>
                <a:gd name="T30" fmla="*/ 46 w 102"/>
                <a:gd name="T31" fmla="*/ 144 h 198"/>
                <a:gd name="T32" fmla="*/ 0 w 102"/>
                <a:gd name="T33" fmla="*/ 69 h 198"/>
                <a:gd name="T34" fmla="*/ 45 w 102"/>
                <a:gd name="T35" fmla="*/ 0 h 198"/>
                <a:gd name="T36" fmla="*/ 78 w 102"/>
                <a:gd name="T37" fmla="*/ 20 h 198"/>
                <a:gd name="T38" fmla="*/ 79 w 102"/>
                <a:gd name="T39" fmla="*/ 20 h 198"/>
                <a:gd name="T40" fmla="*/ 79 w 102"/>
                <a:gd name="T41"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98">
                  <a:moveTo>
                    <a:pt x="52" y="19"/>
                  </a:moveTo>
                  <a:cubicBezTo>
                    <a:pt x="25" y="19"/>
                    <a:pt x="25" y="50"/>
                    <a:pt x="25" y="69"/>
                  </a:cubicBezTo>
                  <a:cubicBezTo>
                    <a:pt x="25" y="115"/>
                    <a:pt x="35" y="125"/>
                    <a:pt x="52" y="125"/>
                  </a:cubicBezTo>
                  <a:cubicBezTo>
                    <a:pt x="80" y="125"/>
                    <a:pt x="79" y="92"/>
                    <a:pt x="79" y="73"/>
                  </a:cubicBezTo>
                  <a:cubicBezTo>
                    <a:pt x="79" y="52"/>
                    <a:pt x="81" y="19"/>
                    <a:pt x="52" y="19"/>
                  </a:cubicBezTo>
                  <a:close/>
                  <a:moveTo>
                    <a:pt x="79" y="2"/>
                  </a:moveTo>
                  <a:lnTo>
                    <a:pt x="102" y="2"/>
                  </a:lnTo>
                  <a:lnTo>
                    <a:pt x="102" y="159"/>
                  </a:lnTo>
                  <a:cubicBezTo>
                    <a:pt x="102" y="190"/>
                    <a:pt x="81" y="198"/>
                    <a:pt x="49" y="198"/>
                  </a:cubicBezTo>
                  <a:cubicBezTo>
                    <a:pt x="26" y="198"/>
                    <a:pt x="4" y="186"/>
                    <a:pt x="6" y="160"/>
                  </a:cubicBezTo>
                  <a:lnTo>
                    <a:pt x="32" y="160"/>
                  </a:lnTo>
                  <a:cubicBezTo>
                    <a:pt x="32" y="173"/>
                    <a:pt x="41" y="181"/>
                    <a:pt x="54" y="181"/>
                  </a:cubicBezTo>
                  <a:cubicBezTo>
                    <a:pt x="70" y="181"/>
                    <a:pt x="79" y="171"/>
                    <a:pt x="79" y="156"/>
                  </a:cubicBezTo>
                  <a:lnTo>
                    <a:pt x="79" y="127"/>
                  </a:lnTo>
                  <a:lnTo>
                    <a:pt x="78" y="127"/>
                  </a:lnTo>
                  <a:cubicBezTo>
                    <a:pt x="72" y="138"/>
                    <a:pt x="59" y="144"/>
                    <a:pt x="46" y="144"/>
                  </a:cubicBezTo>
                  <a:cubicBezTo>
                    <a:pt x="8" y="144"/>
                    <a:pt x="0" y="111"/>
                    <a:pt x="0" y="69"/>
                  </a:cubicBezTo>
                  <a:cubicBezTo>
                    <a:pt x="0" y="4"/>
                    <a:pt x="33" y="0"/>
                    <a:pt x="45" y="0"/>
                  </a:cubicBezTo>
                  <a:cubicBezTo>
                    <a:pt x="60" y="0"/>
                    <a:pt x="72" y="6"/>
                    <a:pt x="78" y="20"/>
                  </a:cubicBezTo>
                  <a:lnTo>
                    <a:pt x="79" y="20"/>
                  </a:lnTo>
                  <a:lnTo>
                    <a:pt x="7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30">
              <a:extLst>
                <a:ext uri="{FF2B5EF4-FFF2-40B4-BE49-F238E27FC236}">
                  <a16:creationId xmlns:a16="http://schemas.microsoft.com/office/drawing/2014/main" id="{4EF786BA-3A5D-4135-A9F6-8EFEF18A963C}"/>
                </a:ext>
              </a:extLst>
            </p:cNvPr>
            <p:cNvSpPr>
              <a:spLocks noEditPoints="1"/>
            </p:cNvSpPr>
            <p:nvPr userDrawn="1"/>
          </p:nvSpPr>
          <p:spPr bwMode="auto">
            <a:xfrm>
              <a:off x="10626726" y="-956351"/>
              <a:ext cx="266700" cy="377825"/>
            </a:xfrm>
            <a:custGeom>
              <a:avLst/>
              <a:gdLst>
                <a:gd name="T0" fmla="*/ 80 w 104"/>
                <a:gd name="T1" fmla="*/ 63 h 147"/>
                <a:gd name="T2" fmla="*/ 52 w 104"/>
                <a:gd name="T3" fmla="*/ 17 h 147"/>
                <a:gd name="T4" fmla="*/ 25 w 104"/>
                <a:gd name="T5" fmla="*/ 63 h 147"/>
                <a:gd name="T6" fmla="*/ 80 w 104"/>
                <a:gd name="T7" fmla="*/ 63 h 147"/>
                <a:gd name="T8" fmla="*/ 25 w 104"/>
                <a:gd name="T9" fmla="*/ 81 h 147"/>
                <a:gd name="T10" fmla="*/ 53 w 104"/>
                <a:gd name="T11" fmla="*/ 128 h 147"/>
                <a:gd name="T12" fmla="*/ 78 w 104"/>
                <a:gd name="T13" fmla="*/ 101 h 147"/>
                <a:gd name="T14" fmla="*/ 103 w 104"/>
                <a:gd name="T15" fmla="*/ 101 h 147"/>
                <a:gd name="T16" fmla="*/ 54 w 104"/>
                <a:gd name="T17" fmla="*/ 147 h 147"/>
                <a:gd name="T18" fmla="*/ 0 w 104"/>
                <a:gd name="T19" fmla="*/ 76 h 147"/>
                <a:gd name="T20" fmla="*/ 54 w 104"/>
                <a:gd name="T21" fmla="*/ 0 h 147"/>
                <a:gd name="T22" fmla="*/ 104 w 104"/>
                <a:gd name="T23" fmla="*/ 69 h 147"/>
                <a:gd name="T24" fmla="*/ 104 w 104"/>
                <a:gd name="T25" fmla="*/ 81 h 147"/>
                <a:gd name="T26" fmla="*/ 25 w 104"/>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7">
                  <a:moveTo>
                    <a:pt x="80" y="63"/>
                  </a:moveTo>
                  <a:cubicBezTo>
                    <a:pt x="80" y="22"/>
                    <a:pt x="68" y="17"/>
                    <a:pt x="52" y="17"/>
                  </a:cubicBezTo>
                  <a:cubicBezTo>
                    <a:pt x="37" y="17"/>
                    <a:pt x="25" y="24"/>
                    <a:pt x="25" y="63"/>
                  </a:cubicBezTo>
                  <a:lnTo>
                    <a:pt x="80" y="63"/>
                  </a:lnTo>
                  <a:close/>
                  <a:moveTo>
                    <a:pt x="25" y="81"/>
                  </a:moveTo>
                  <a:cubicBezTo>
                    <a:pt x="25" y="120"/>
                    <a:pt x="35" y="128"/>
                    <a:pt x="53" y="128"/>
                  </a:cubicBezTo>
                  <a:cubicBezTo>
                    <a:pt x="69" y="128"/>
                    <a:pt x="77" y="116"/>
                    <a:pt x="78" y="101"/>
                  </a:cubicBezTo>
                  <a:lnTo>
                    <a:pt x="103" y="101"/>
                  </a:lnTo>
                  <a:cubicBezTo>
                    <a:pt x="103" y="133"/>
                    <a:pt x="84" y="147"/>
                    <a:pt x="54" y="147"/>
                  </a:cubicBezTo>
                  <a:cubicBezTo>
                    <a:pt x="24" y="147"/>
                    <a:pt x="0" y="138"/>
                    <a:pt x="0" y="76"/>
                  </a:cubicBezTo>
                  <a:cubicBezTo>
                    <a:pt x="0" y="34"/>
                    <a:pt x="5" y="0"/>
                    <a:pt x="54" y="0"/>
                  </a:cubicBezTo>
                  <a:cubicBezTo>
                    <a:pt x="94" y="0"/>
                    <a:pt x="104" y="22"/>
                    <a:pt x="104" y="69"/>
                  </a:cubicBezTo>
                  <a:lnTo>
                    <a:pt x="104"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31">
              <a:extLst>
                <a:ext uri="{FF2B5EF4-FFF2-40B4-BE49-F238E27FC236}">
                  <a16:creationId xmlns:a16="http://schemas.microsoft.com/office/drawing/2014/main" id="{AD0E677D-4EF7-42A3-B9A1-B583B15C30B5}"/>
                </a:ext>
              </a:extLst>
            </p:cNvPr>
            <p:cNvSpPr>
              <a:spLocks/>
            </p:cNvSpPr>
            <p:nvPr userDrawn="1"/>
          </p:nvSpPr>
          <p:spPr bwMode="auto">
            <a:xfrm>
              <a:off x="10987088" y="-956351"/>
              <a:ext cx="261938" cy="369888"/>
            </a:xfrm>
            <a:custGeom>
              <a:avLst/>
              <a:gdLst>
                <a:gd name="T0" fmla="*/ 79 w 102"/>
                <a:gd name="T1" fmla="*/ 144 h 144"/>
                <a:gd name="T2" fmla="*/ 79 w 102"/>
                <a:gd name="T3" fmla="*/ 46 h 144"/>
                <a:gd name="T4" fmla="*/ 54 w 102"/>
                <a:gd name="T5" fmla="*/ 18 h 144"/>
                <a:gd name="T6" fmla="*/ 25 w 102"/>
                <a:gd name="T7" fmla="*/ 60 h 144"/>
                <a:gd name="T8" fmla="*/ 25 w 102"/>
                <a:gd name="T9" fmla="*/ 144 h 144"/>
                <a:gd name="T10" fmla="*/ 2 w 102"/>
                <a:gd name="T11" fmla="*/ 144 h 144"/>
                <a:gd name="T12" fmla="*/ 2 w 102"/>
                <a:gd name="T13" fmla="*/ 32 h 144"/>
                <a:gd name="T14" fmla="*/ 0 w 102"/>
                <a:gd name="T15" fmla="*/ 2 h 144"/>
                <a:gd name="T16" fmla="*/ 25 w 102"/>
                <a:gd name="T17" fmla="*/ 2 h 144"/>
                <a:gd name="T18" fmla="*/ 25 w 102"/>
                <a:gd name="T19" fmla="*/ 21 h 144"/>
                <a:gd name="T20" fmla="*/ 26 w 102"/>
                <a:gd name="T21" fmla="*/ 21 h 144"/>
                <a:gd name="T22" fmla="*/ 64 w 102"/>
                <a:gd name="T23" fmla="*/ 0 h 144"/>
                <a:gd name="T24" fmla="*/ 102 w 102"/>
                <a:gd name="T25" fmla="*/ 46 h 144"/>
                <a:gd name="T26" fmla="*/ 102 w 102"/>
                <a:gd name="T27" fmla="*/ 144 h 144"/>
                <a:gd name="T28" fmla="*/ 79 w 102"/>
                <a:gd name="T2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4">
                  <a:moveTo>
                    <a:pt x="79" y="144"/>
                  </a:moveTo>
                  <a:lnTo>
                    <a:pt x="79" y="46"/>
                  </a:lnTo>
                  <a:cubicBezTo>
                    <a:pt x="79" y="31"/>
                    <a:pt x="73" y="18"/>
                    <a:pt x="54" y="18"/>
                  </a:cubicBezTo>
                  <a:cubicBezTo>
                    <a:pt x="28" y="18"/>
                    <a:pt x="25" y="41"/>
                    <a:pt x="25" y="60"/>
                  </a:cubicBezTo>
                  <a:lnTo>
                    <a:pt x="25" y="144"/>
                  </a:lnTo>
                  <a:lnTo>
                    <a:pt x="2" y="144"/>
                  </a:lnTo>
                  <a:lnTo>
                    <a:pt x="2" y="32"/>
                  </a:lnTo>
                  <a:cubicBezTo>
                    <a:pt x="2" y="22"/>
                    <a:pt x="1" y="12"/>
                    <a:pt x="0" y="2"/>
                  </a:cubicBezTo>
                  <a:lnTo>
                    <a:pt x="25" y="2"/>
                  </a:lnTo>
                  <a:lnTo>
                    <a:pt x="25" y="21"/>
                  </a:lnTo>
                  <a:lnTo>
                    <a:pt x="26" y="21"/>
                  </a:lnTo>
                  <a:cubicBezTo>
                    <a:pt x="35" y="5"/>
                    <a:pt x="45" y="0"/>
                    <a:pt x="64" y="0"/>
                  </a:cubicBezTo>
                  <a:cubicBezTo>
                    <a:pt x="94" y="0"/>
                    <a:pt x="102" y="18"/>
                    <a:pt x="102" y="46"/>
                  </a:cubicBezTo>
                  <a:lnTo>
                    <a:pt x="102" y="144"/>
                  </a:lnTo>
                  <a:lnTo>
                    <a:pt x="7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32">
              <a:extLst>
                <a:ext uri="{FF2B5EF4-FFF2-40B4-BE49-F238E27FC236}">
                  <a16:creationId xmlns:a16="http://schemas.microsoft.com/office/drawing/2014/main" id="{453B7F5B-AC33-42F0-ADC8-0B82766E9C67}"/>
                </a:ext>
              </a:extLst>
            </p:cNvPr>
            <p:cNvSpPr>
              <a:spLocks noEditPoints="1"/>
            </p:cNvSpPr>
            <p:nvPr userDrawn="1"/>
          </p:nvSpPr>
          <p:spPr bwMode="auto">
            <a:xfrm>
              <a:off x="11345863" y="-1107163"/>
              <a:ext cx="66675" cy="520700"/>
            </a:xfrm>
            <a:custGeom>
              <a:avLst/>
              <a:gdLst>
                <a:gd name="T0" fmla="*/ 25 w 26"/>
                <a:gd name="T1" fmla="*/ 203 h 203"/>
                <a:gd name="T2" fmla="*/ 2 w 26"/>
                <a:gd name="T3" fmla="*/ 203 h 203"/>
                <a:gd name="T4" fmla="*/ 2 w 26"/>
                <a:gd name="T5" fmla="*/ 61 h 203"/>
                <a:gd name="T6" fmla="*/ 25 w 26"/>
                <a:gd name="T7" fmla="*/ 61 h 203"/>
                <a:gd name="T8" fmla="*/ 25 w 26"/>
                <a:gd name="T9" fmla="*/ 127 h 203"/>
                <a:gd name="T10" fmla="*/ 25 w 26"/>
                <a:gd name="T11" fmla="*/ 203 h 203"/>
                <a:gd name="T12" fmla="*/ 0 w 26"/>
                <a:gd name="T13" fmla="*/ 0 h 203"/>
                <a:gd name="T14" fmla="*/ 26 w 26"/>
                <a:gd name="T15" fmla="*/ 0 h 203"/>
                <a:gd name="T16" fmla="*/ 26 w 26"/>
                <a:gd name="T17" fmla="*/ 13 h 203"/>
                <a:gd name="T18" fmla="*/ 26 w 26"/>
                <a:gd name="T19" fmla="*/ 25 h 203"/>
                <a:gd name="T20" fmla="*/ 0 w 26"/>
                <a:gd name="T21" fmla="*/ 25 h 203"/>
                <a:gd name="T22" fmla="*/ 0 w 26"/>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03">
                  <a:moveTo>
                    <a:pt x="25" y="203"/>
                  </a:moveTo>
                  <a:lnTo>
                    <a:pt x="2" y="203"/>
                  </a:lnTo>
                  <a:lnTo>
                    <a:pt x="2" y="61"/>
                  </a:lnTo>
                  <a:lnTo>
                    <a:pt x="25" y="61"/>
                  </a:lnTo>
                  <a:lnTo>
                    <a:pt x="25" y="127"/>
                  </a:lnTo>
                  <a:lnTo>
                    <a:pt x="25" y="203"/>
                  </a:lnTo>
                  <a:close/>
                  <a:moveTo>
                    <a:pt x="0" y="0"/>
                  </a:moveTo>
                  <a:lnTo>
                    <a:pt x="26" y="0"/>
                  </a:lnTo>
                  <a:lnTo>
                    <a:pt x="26" y="13"/>
                  </a:lnTo>
                  <a:lnTo>
                    <a:pt x="26" y="25"/>
                  </a:lnTo>
                  <a:lnTo>
                    <a:pt x="0" y="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33">
              <a:extLst>
                <a:ext uri="{FF2B5EF4-FFF2-40B4-BE49-F238E27FC236}">
                  <a16:creationId xmlns:a16="http://schemas.microsoft.com/office/drawing/2014/main" id="{6EA8C013-54C4-48E6-9A73-3BA5703186AB}"/>
                </a:ext>
              </a:extLst>
            </p:cNvPr>
            <p:cNvSpPr>
              <a:spLocks noEditPoints="1"/>
            </p:cNvSpPr>
            <p:nvPr userDrawn="1"/>
          </p:nvSpPr>
          <p:spPr bwMode="auto">
            <a:xfrm>
              <a:off x="11483976" y="-973813"/>
              <a:ext cx="307975" cy="412750"/>
            </a:xfrm>
            <a:custGeom>
              <a:avLst/>
              <a:gdLst>
                <a:gd name="T0" fmla="*/ 37 w 121"/>
                <a:gd name="T1" fmla="*/ 122 h 161"/>
                <a:gd name="T2" fmla="*/ 60 w 121"/>
                <a:gd name="T3" fmla="*/ 135 h 161"/>
                <a:gd name="T4" fmla="*/ 90 w 121"/>
                <a:gd name="T5" fmla="*/ 73 h 161"/>
                <a:gd name="T6" fmla="*/ 88 w 121"/>
                <a:gd name="T7" fmla="*/ 50 h 161"/>
                <a:gd name="T8" fmla="*/ 37 w 121"/>
                <a:gd name="T9" fmla="*/ 122 h 161"/>
                <a:gd name="T10" fmla="*/ 84 w 121"/>
                <a:gd name="T11" fmla="*/ 38 h 161"/>
                <a:gd name="T12" fmla="*/ 60 w 121"/>
                <a:gd name="T13" fmla="*/ 25 h 161"/>
                <a:gd name="T14" fmla="*/ 31 w 121"/>
                <a:gd name="T15" fmla="*/ 73 h 161"/>
                <a:gd name="T16" fmla="*/ 33 w 121"/>
                <a:gd name="T17" fmla="*/ 109 h 161"/>
                <a:gd name="T18" fmla="*/ 84 w 121"/>
                <a:gd name="T19" fmla="*/ 38 h 161"/>
                <a:gd name="T20" fmla="*/ 112 w 121"/>
                <a:gd name="T21" fmla="*/ 0 h 161"/>
                <a:gd name="T22" fmla="*/ 121 w 121"/>
                <a:gd name="T23" fmla="*/ 5 h 161"/>
                <a:gd name="T24" fmla="*/ 105 w 121"/>
                <a:gd name="T25" fmla="*/ 27 h 161"/>
                <a:gd name="T26" fmla="*/ 114 w 121"/>
                <a:gd name="T27" fmla="*/ 82 h 161"/>
                <a:gd name="T28" fmla="*/ 60 w 121"/>
                <a:gd name="T29" fmla="*/ 154 h 161"/>
                <a:gd name="T30" fmla="*/ 23 w 121"/>
                <a:gd name="T31" fmla="*/ 142 h 161"/>
                <a:gd name="T32" fmla="*/ 9 w 121"/>
                <a:gd name="T33" fmla="*/ 161 h 161"/>
                <a:gd name="T34" fmla="*/ 0 w 121"/>
                <a:gd name="T35" fmla="*/ 155 h 161"/>
                <a:gd name="T36" fmla="*/ 16 w 121"/>
                <a:gd name="T37" fmla="*/ 133 h 161"/>
                <a:gd name="T38" fmla="*/ 7 w 121"/>
                <a:gd name="T39" fmla="*/ 82 h 161"/>
                <a:gd name="T40" fmla="*/ 60 w 121"/>
                <a:gd name="T41" fmla="*/ 7 h 161"/>
                <a:gd name="T42" fmla="*/ 98 w 121"/>
                <a:gd name="T43" fmla="*/ 19 h 161"/>
                <a:gd name="T44" fmla="*/ 112 w 121"/>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1">
                  <a:moveTo>
                    <a:pt x="37" y="122"/>
                  </a:moveTo>
                  <a:cubicBezTo>
                    <a:pt x="42" y="131"/>
                    <a:pt x="49" y="135"/>
                    <a:pt x="60" y="135"/>
                  </a:cubicBezTo>
                  <a:cubicBezTo>
                    <a:pt x="84" y="135"/>
                    <a:pt x="90" y="119"/>
                    <a:pt x="90" y="73"/>
                  </a:cubicBezTo>
                  <a:cubicBezTo>
                    <a:pt x="90" y="63"/>
                    <a:pt x="90" y="56"/>
                    <a:pt x="88" y="50"/>
                  </a:cubicBezTo>
                  <a:lnTo>
                    <a:pt x="37" y="122"/>
                  </a:lnTo>
                  <a:close/>
                  <a:moveTo>
                    <a:pt x="84" y="38"/>
                  </a:moveTo>
                  <a:cubicBezTo>
                    <a:pt x="79" y="29"/>
                    <a:pt x="71" y="25"/>
                    <a:pt x="60" y="25"/>
                  </a:cubicBezTo>
                  <a:cubicBezTo>
                    <a:pt x="43" y="25"/>
                    <a:pt x="31" y="34"/>
                    <a:pt x="31" y="73"/>
                  </a:cubicBezTo>
                  <a:cubicBezTo>
                    <a:pt x="31" y="88"/>
                    <a:pt x="32" y="100"/>
                    <a:pt x="33" y="109"/>
                  </a:cubicBezTo>
                  <a:lnTo>
                    <a:pt x="84" y="38"/>
                  </a:lnTo>
                  <a:close/>
                  <a:moveTo>
                    <a:pt x="112" y="0"/>
                  </a:moveTo>
                  <a:lnTo>
                    <a:pt x="121" y="5"/>
                  </a:lnTo>
                  <a:lnTo>
                    <a:pt x="105" y="27"/>
                  </a:lnTo>
                  <a:cubicBezTo>
                    <a:pt x="113" y="41"/>
                    <a:pt x="114" y="61"/>
                    <a:pt x="114" y="82"/>
                  </a:cubicBezTo>
                  <a:cubicBezTo>
                    <a:pt x="114" y="145"/>
                    <a:pt x="91" y="154"/>
                    <a:pt x="60" y="154"/>
                  </a:cubicBezTo>
                  <a:cubicBezTo>
                    <a:pt x="46" y="154"/>
                    <a:pt x="32" y="152"/>
                    <a:pt x="23" y="142"/>
                  </a:cubicBezTo>
                  <a:lnTo>
                    <a:pt x="9" y="161"/>
                  </a:lnTo>
                  <a:lnTo>
                    <a:pt x="0" y="155"/>
                  </a:lnTo>
                  <a:lnTo>
                    <a:pt x="16" y="133"/>
                  </a:lnTo>
                  <a:cubicBezTo>
                    <a:pt x="10" y="122"/>
                    <a:pt x="7" y="106"/>
                    <a:pt x="7" y="82"/>
                  </a:cubicBezTo>
                  <a:cubicBezTo>
                    <a:pt x="7" y="41"/>
                    <a:pt x="11" y="7"/>
                    <a:pt x="60" y="7"/>
                  </a:cubicBezTo>
                  <a:cubicBezTo>
                    <a:pt x="78" y="7"/>
                    <a:pt x="90" y="11"/>
                    <a:pt x="98" y="19"/>
                  </a:cubicBez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34">
              <a:extLst>
                <a:ext uri="{FF2B5EF4-FFF2-40B4-BE49-F238E27FC236}">
                  <a16:creationId xmlns:a16="http://schemas.microsoft.com/office/drawing/2014/main" id="{08634C9C-C7B7-48F1-ABB0-E18A769DC46F}"/>
                </a:ext>
              </a:extLst>
            </p:cNvPr>
            <p:cNvSpPr>
              <a:spLocks/>
            </p:cNvSpPr>
            <p:nvPr userDrawn="1"/>
          </p:nvSpPr>
          <p:spPr bwMode="auto">
            <a:xfrm>
              <a:off x="11871326" y="-956351"/>
              <a:ext cx="171450" cy="369888"/>
            </a:xfrm>
            <a:custGeom>
              <a:avLst/>
              <a:gdLst>
                <a:gd name="T0" fmla="*/ 23 w 67"/>
                <a:gd name="T1" fmla="*/ 24 h 144"/>
                <a:gd name="T2" fmla="*/ 23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3"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35">
              <a:extLst>
                <a:ext uri="{FF2B5EF4-FFF2-40B4-BE49-F238E27FC236}">
                  <a16:creationId xmlns:a16="http://schemas.microsoft.com/office/drawing/2014/main" id="{3E8B7D31-1D55-4AFF-A28C-3CF632E2F58A}"/>
                </a:ext>
              </a:extLst>
            </p:cNvPr>
            <p:cNvSpPr>
              <a:spLocks noEditPoints="1"/>
            </p:cNvSpPr>
            <p:nvPr userDrawn="1"/>
          </p:nvSpPr>
          <p:spPr bwMode="auto">
            <a:xfrm>
              <a:off x="12101513" y="-956351"/>
              <a:ext cx="268288" cy="377825"/>
            </a:xfrm>
            <a:custGeom>
              <a:avLst/>
              <a:gdLst>
                <a:gd name="T0" fmla="*/ 80 w 105"/>
                <a:gd name="T1" fmla="*/ 63 h 147"/>
                <a:gd name="T2" fmla="*/ 52 w 105"/>
                <a:gd name="T3" fmla="*/ 17 h 147"/>
                <a:gd name="T4" fmla="*/ 25 w 105"/>
                <a:gd name="T5" fmla="*/ 63 h 147"/>
                <a:gd name="T6" fmla="*/ 80 w 105"/>
                <a:gd name="T7" fmla="*/ 63 h 147"/>
                <a:gd name="T8" fmla="*/ 25 w 105"/>
                <a:gd name="T9" fmla="*/ 81 h 147"/>
                <a:gd name="T10" fmla="*/ 54 w 105"/>
                <a:gd name="T11" fmla="*/ 128 h 147"/>
                <a:gd name="T12" fmla="*/ 78 w 105"/>
                <a:gd name="T13" fmla="*/ 101 h 147"/>
                <a:gd name="T14" fmla="*/ 104 w 105"/>
                <a:gd name="T15" fmla="*/ 101 h 147"/>
                <a:gd name="T16" fmla="*/ 54 w 105"/>
                <a:gd name="T17" fmla="*/ 147 h 147"/>
                <a:gd name="T18" fmla="*/ 0 w 105"/>
                <a:gd name="T19" fmla="*/ 76 h 147"/>
                <a:gd name="T20" fmla="*/ 54 w 105"/>
                <a:gd name="T21" fmla="*/ 0 h 147"/>
                <a:gd name="T22" fmla="*/ 105 w 105"/>
                <a:gd name="T23" fmla="*/ 69 h 147"/>
                <a:gd name="T24" fmla="*/ 105 w 105"/>
                <a:gd name="T25" fmla="*/ 81 h 147"/>
                <a:gd name="T26" fmla="*/ 25 w 105"/>
                <a:gd name="T27" fmla="*/ 8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47">
                  <a:moveTo>
                    <a:pt x="80" y="63"/>
                  </a:moveTo>
                  <a:cubicBezTo>
                    <a:pt x="80" y="22"/>
                    <a:pt x="69" y="17"/>
                    <a:pt x="52" y="17"/>
                  </a:cubicBezTo>
                  <a:cubicBezTo>
                    <a:pt x="37" y="17"/>
                    <a:pt x="25" y="24"/>
                    <a:pt x="25" y="63"/>
                  </a:cubicBezTo>
                  <a:lnTo>
                    <a:pt x="80" y="63"/>
                  </a:lnTo>
                  <a:close/>
                  <a:moveTo>
                    <a:pt x="25" y="81"/>
                  </a:moveTo>
                  <a:cubicBezTo>
                    <a:pt x="25" y="120"/>
                    <a:pt x="36" y="128"/>
                    <a:pt x="54" y="128"/>
                  </a:cubicBezTo>
                  <a:cubicBezTo>
                    <a:pt x="69" y="128"/>
                    <a:pt x="78" y="116"/>
                    <a:pt x="78" y="101"/>
                  </a:cubicBezTo>
                  <a:lnTo>
                    <a:pt x="104" y="101"/>
                  </a:lnTo>
                  <a:cubicBezTo>
                    <a:pt x="104" y="133"/>
                    <a:pt x="84" y="147"/>
                    <a:pt x="54" y="147"/>
                  </a:cubicBezTo>
                  <a:cubicBezTo>
                    <a:pt x="24" y="147"/>
                    <a:pt x="0" y="138"/>
                    <a:pt x="0" y="76"/>
                  </a:cubicBezTo>
                  <a:cubicBezTo>
                    <a:pt x="0" y="34"/>
                    <a:pt x="5" y="0"/>
                    <a:pt x="54" y="0"/>
                  </a:cubicBezTo>
                  <a:cubicBezTo>
                    <a:pt x="95" y="0"/>
                    <a:pt x="105" y="22"/>
                    <a:pt x="105" y="69"/>
                  </a:cubicBezTo>
                  <a:lnTo>
                    <a:pt x="105" y="81"/>
                  </a:lnTo>
                  <a:lnTo>
                    <a:pt x="2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36">
              <a:extLst>
                <a:ext uri="{FF2B5EF4-FFF2-40B4-BE49-F238E27FC236}">
                  <a16:creationId xmlns:a16="http://schemas.microsoft.com/office/drawing/2014/main" id="{27186403-AE46-4BED-BA5F-4E4797CFDCBA}"/>
                </a:ext>
              </a:extLst>
            </p:cNvPr>
            <p:cNvSpPr>
              <a:spLocks/>
            </p:cNvSpPr>
            <p:nvPr userDrawn="1"/>
          </p:nvSpPr>
          <p:spPr bwMode="auto">
            <a:xfrm>
              <a:off x="12469813" y="-956351"/>
              <a:ext cx="171450" cy="369888"/>
            </a:xfrm>
            <a:custGeom>
              <a:avLst/>
              <a:gdLst>
                <a:gd name="T0" fmla="*/ 23 w 67"/>
                <a:gd name="T1" fmla="*/ 24 h 144"/>
                <a:gd name="T2" fmla="*/ 24 w 67"/>
                <a:gd name="T3" fmla="*/ 24 h 144"/>
                <a:gd name="T4" fmla="*/ 67 w 67"/>
                <a:gd name="T5" fmla="*/ 0 h 144"/>
                <a:gd name="T6" fmla="*/ 67 w 67"/>
                <a:gd name="T7" fmla="*/ 23 h 144"/>
                <a:gd name="T8" fmla="*/ 55 w 67"/>
                <a:gd name="T9" fmla="*/ 22 h 144"/>
                <a:gd name="T10" fmla="*/ 23 w 67"/>
                <a:gd name="T11" fmla="*/ 61 h 144"/>
                <a:gd name="T12" fmla="*/ 23 w 67"/>
                <a:gd name="T13" fmla="*/ 144 h 144"/>
                <a:gd name="T14" fmla="*/ 0 w 67"/>
                <a:gd name="T15" fmla="*/ 144 h 144"/>
                <a:gd name="T16" fmla="*/ 0 w 67"/>
                <a:gd name="T17" fmla="*/ 2 h 144"/>
                <a:gd name="T18" fmla="*/ 23 w 67"/>
                <a:gd name="T19" fmla="*/ 2 h 144"/>
                <a:gd name="T20" fmla="*/ 23 w 67"/>
                <a:gd name="T21"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44">
                  <a:moveTo>
                    <a:pt x="23" y="24"/>
                  </a:moveTo>
                  <a:lnTo>
                    <a:pt x="24" y="24"/>
                  </a:lnTo>
                  <a:cubicBezTo>
                    <a:pt x="33" y="2"/>
                    <a:pt x="45" y="0"/>
                    <a:pt x="67" y="0"/>
                  </a:cubicBezTo>
                  <a:lnTo>
                    <a:pt x="67" y="23"/>
                  </a:lnTo>
                  <a:cubicBezTo>
                    <a:pt x="63" y="23"/>
                    <a:pt x="59" y="22"/>
                    <a:pt x="55" y="22"/>
                  </a:cubicBezTo>
                  <a:cubicBezTo>
                    <a:pt x="29" y="22"/>
                    <a:pt x="23" y="41"/>
                    <a:pt x="23" y="61"/>
                  </a:cubicBezTo>
                  <a:lnTo>
                    <a:pt x="23" y="144"/>
                  </a:lnTo>
                  <a:lnTo>
                    <a:pt x="0" y="144"/>
                  </a:lnTo>
                  <a:lnTo>
                    <a:pt x="0" y="2"/>
                  </a:lnTo>
                  <a:lnTo>
                    <a:pt x="23" y="2"/>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1" name="Freeform 37">
              <a:extLst>
                <a:ext uri="{FF2B5EF4-FFF2-40B4-BE49-F238E27FC236}">
                  <a16:creationId xmlns:a16="http://schemas.microsoft.com/office/drawing/2014/main" id="{DF13CAF5-27F0-4C53-A058-726BD0158AB2}"/>
                </a:ext>
              </a:extLst>
            </p:cNvPr>
            <p:cNvSpPr>
              <a:spLocks/>
            </p:cNvSpPr>
            <p:nvPr userDrawn="1"/>
          </p:nvSpPr>
          <p:spPr bwMode="auto">
            <a:xfrm>
              <a:off x="569913" y="-1415138"/>
              <a:ext cx="569913" cy="823913"/>
            </a:xfrm>
            <a:custGeom>
              <a:avLst/>
              <a:gdLst>
                <a:gd name="T0" fmla="*/ 182 w 223"/>
                <a:gd name="T1" fmla="*/ 0 h 321"/>
                <a:gd name="T2" fmla="*/ 0 w 223"/>
                <a:gd name="T3" fmla="*/ 321 h 321"/>
                <a:gd name="T4" fmla="*/ 82 w 223"/>
                <a:gd name="T5" fmla="*/ 321 h 321"/>
                <a:gd name="T6" fmla="*/ 223 w 223"/>
                <a:gd name="T7" fmla="*/ 70 h 321"/>
                <a:gd name="T8" fmla="*/ 182 w 223"/>
                <a:gd name="T9" fmla="*/ 0 h 321"/>
              </a:gdLst>
              <a:ahLst/>
              <a:cxnLst>
                <a:cxn ang="0">
                  <a:pos x="T0" y="T1"/>
                </a:cxn>
                <a:cxn ang="0">
                  <a:pos x="T2" y="T3"/>
                </a:cxn>
                <a:cxn ang="0">
                  <a:pos x="T4" y="T5"/>
                </a:cxn>
                <a:cxn ang="0">
                  <a:pos x="T6" y="T7"/>
                </a:cxn>
                <a:cxn ang="0">
                  <a:pos x="T8" y="T9"/>
                </a:cxn>
              </a:cxnLst>
              <a:rect l="0" t="0" r="r" b="b"/>
              <a:pathLst>
                <a:path w="223" h="321">
                  <a:moveTo>
                    <a:pt x="182" y="0"/>
                  </a:moveTo>
                  <a:lnTo>
                    <a:pt x="0" y="321"/>
                  </a:lnTo>
                  <a:lnTo>
                    <a:pt x="82" y="321"/>
                  </a:lnTo>
                  <a:lnTo>
                    <a:pt x="223" y="70"/>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38">
              <a:extLst>
                <a:ext uri="{FF2B5EF4-FFF2-40B4-BE49-F238E27FC236}">
                  <a16:creationId xmlns:a16="http://schemas.microsoft.com/office/drawing/2014/main" id="{DEAFFCA0-DAE0-423F-8486-C748198D6027}"/>
                </a:ext>
              </a:extLst>
            </p:cNvPr>
            <p:cNvSpPr>
              <a:spLocks/>
            </p:cNvSpPr>
            <p:nvPr userDrawn="1"/>
          </p:nvSpPr>
          <p:spPr bwMode="auto">
            <a:xfrm>
              <a:off x="909638" y="-1119863"/>
              <a:ext cx="406400" cy="528638"/>
            </a:xfrm>
            <a:custGeom>
              <a:avLst/>
              <a:gdLst>
                <a:gd name="T0" fmla="*/ 116 w 159"/>
                <a:gd name="T1" fmla="*/ 0 h 206"/>
                <a:gd name="T2" fmla="*/ 0 w 159"/>
                <a:gd name="T3" fmla="*/ 206 h 206"/>
                <a:gd name="T4" fmla="*/ 84 w 159"/>
                <a:gd name="T5" fmla="*/ 206 h 206"/>
                <a:gd name="T6" fmla="*/ 159 w 159"/>
                <a:gd name="T7" fmla="*/ 73 h 206"/>
                <a:gd name="T8" fmla="*/ 116 w 159"/>
                <a:gd name="T9" fmla="*/ 0 h 206"/>
              </a:gdLst>
              <a:ahLst/>
              <a:cxnLst>
                <a:cxn ang="0">
                  <a:pos x="T0" y="T1"/>
                </a:cxn>
                <a:cxn ang="0">
                  <a:pos x="T2" y="T3"/>
                </a:cxn>
                <a:cxn ang="0">
                  <a:pos x="T4" y="T5"/>
                </a:cxn>
                <a:cxn ang="0">
                  <a:pos x="T6" y="T7"/>
                </a:cxn>
                <a:cxn ang="0">
                  <a:pos x="T8" y="T9"/>
                </a:cxn>
              </a:cxnLst>
              <a:rect l="0" t="0" r="r" b="b"/>
              <a:pathLst>
                <a:path w="159" h="206">
                  <a:moveTo>
                    <a:pt x="116" y="0"/>
                  </a:moveTo>
                  <a:lnTo>
                    <a:pt x="0" y="206"/>
                  </a:lnTo>
                  <a:lnTo>
                    <a:pt x="84" y="206"/>
                  </a:lnTo>
                  <a:lnTo>
                    <a:pt x="159" y="73"/>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39">
              <a:extLst>
                <a:ext uri="{FF2B5EF4-FFF2-40B4-BE49-F238E27FC236}">
                  <a16:creationId xmlns:a16="http://schemas.microsoft.com/office/drawing/2014/main" id="{CED69F37-9F7E-47B8-B9BC-88803B3313F1}"/>
                </a:ext>
              </a:extLst>
            </p:cNvPr>
            <p:cNvSpPr>
              <a:spLocks/>
            </p:cNvSpPr>
            <p:nvPr userDrawn="1"/>
          </p:nvSpPr>
          <p:spPr bwMode="auto">
            <a:xfrm>
              <a:off x="1239838" y="-830938"/>
              <a:ext cx="276225" cy="239713"/>
            </a:xfrm>
            <a:custGeom>
              <a:avLst/>
              <a:gdLst>
                <a:gd name="T0" fmla="*/ 54 w 108"/>
                <a:gd name="T1" fmla="*/ 0 h 93"/>
                <a:gd name="T2" fmla="*/ 0 w 108"/>
                <a:gd name="T3" fmla="*/ 93 h 93"/>
                <a:gd name="T4" fmla="*/ 108 w 108"/>
                <a:gd name="T5" fmla="*/ 93 h 93"/>
                <a:gd name="T6" fmla="*/ 54 w 108"/>
                <a:gd name="T7" fmla="*/ 0 h 93"/>
              </a:gdLst>
              <a:ahLst/>
              <a:cxnLst>
                <a:cxn ang="0">
                  <a:pos x="T0" y="T1"/>
                </a:cxn>
                <a:cxn ang="0">
                  <a:pos x="T2" y="T3"/>
                </a:cxn>
                <a:cxn ang="0">
                  <a:pos x="T4" y="T5"/>
                </a:cxn>
                <a:cxn ang="0">
                  <a:pos x="T6" y="T7"/>
                </a:cxn>
              </a:cxnLst>
              <a:rect l="0" t="0" r="r" b="b"/>
              <a:pathLst>
                <a:path w="108" h="93">
                  <a:moveTo>
                    <a:pt x="54" y="0"/>
                  </a:moveTo>
                  <a:lnTo>
                    <a:pt x="0" y="93"/>
                  </a:lnTo>
                  <a:lnTo>
                    <a:pt x="108" y="93"/>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3" name="Pladsholder til billede 2">
            <a:extLst>
              <a:ext uri="{FF2B5EF4-FFF2-40B4-BE49-F238E27FC236}">
                <a16:creationId xmlns:a16="http://schemas.microsoft.com/office/drawing/2014/main" id="{6B6FB885-961A-4611-8414-52F8696AD833}"/>
              </a:ext>
            </a:extLst>
          </p:cNvPr>
          <p:cNvSpPr>
            <a:spLocks noGrp="1"/>
          </p:cNvSpPr>
          <p:nvPr>
            <p:ph type="pic" sz="quarter" idx="10"/>
          </p:nvPr>
        </p:nvSpPr>
        <p:spPr>
          <a:xfrm>
            <a:off x="0" y="0"/>
            <a:ext cx="12192000" cy="6858000"/>
          </a:xfrm>
        </p:spPr>
        <p:txBody>
          <a:bodyPr/>
          <a:lstStyle/>
          <a:p>
            <a:r>
              <a:rPr lang="da-DK"/>
              <a:t>Klik på ikonet for at tilføje et billede</a:t>
            </a:r>
          </a:p>
        </p:txBody>
      </p:sp>
      <p:sp>
        <p:nvSpPr>
          <p:cNvPr id="84" name="Pladsholder til dato 2">
            <a:extLst>
              <a:ext uri="{FF2B5EF4-FFF2-40B4-BE49-F238E27FC236}">
                <a16:creationId xmlns:a16="http://schemas.microsoft.com/office/drawing/2014/main" id="{A397EE63-A253-4E2D-84EA-59E75FEE2B0C}"/>
              </a:ext>
            </a:extLst>
          </p:cNvPr>
          <p:cNvSpPr>
            <a:spLocks noGrp="1"/>
          </p:cNvSpPr>
          <p:nvPr>
            <p:ph type="dt" sz="half" idx="11"/>
          </p:nvPr>
        </p:nvSpPr>
        <p:spPr>
          <a:xfrm>
            <a:off x="12536411" y="6372000"/>
            <a:ext cx="1800000" cy="180000"/>
          </a:xfrm>
        </p:spPr>
        <p:txBody>
          <a:bodyPr/>
          <a:lstStyle/>
          <a:p>
            <a:fld id="{5EA2CA62-2A64-4873-93C0-B6BC8203F91F}" type="datetime1">
              <a:rPr lang="da-DK" smtClean="0"/>
              <a:t>10-10-2019</a:t>
            </a:fld>
            <a:endParaRPr lang="da-DK" dirty="0"/>
          </a:p>
        </p:txBody>
      </p:sp>
      <p:sp>
        <p:nvSpPr>
          <p:cNvPr id="85" name="Pladsholder til tekst 84">
            <a:extLst>
              <a:ext uri="{FF2B5EF4-FFF2-40B4-BE49-F238E27FC236}">
                <a16:creationId xmlns:a16="http://schemas.microsoft.com/office/drawing/2014/main" id="{3E5E23D8-544C-4994-BE72-E6F6EB3723BC}"/>
              </a:ext>
            </a:extLst>
          </p:cNvPr>
          <p:cNvSpPr>
            <a:spLocks noGrp="1"/>
          </p:cNvSpPr>
          <p:nvPr>
            <p:ph type="body" sz="quarter" idx="14"/>
          </p:nvPr>
        </p:nvSpPr>
        <p:spPr>
          <a:xfrm>
            <a:off x="8834400" y="6294340"/>
            <a:ext cx="2278800" cy="205200"/>
          </a:xfrm>
          <a:blipFill>
            <a:blip r:embed="rId2"/>
            <a:stretch>
              <a:fillRect/>
            </a:stretch>
          </a:blipFill>
        </p:spPr>
        <p:txBody>
          <a:bodyPr/>
          <a:lstStyle>
            <a:lvl1pPr marL="0" indent="0">
              <a:buNone/>
              <a:defRPr sz="100"/>
            </a:lvl1pPr>
          </a:lstStyle>
          <a:p>
            <a:pPr lvl="0"/>
            <a:r>
              <a:rPr lang="da-DK"/>
              <a:t>Klik for at redigere teksttypografierne i masteren</a:t>
            </a:r>
          </a:p>
        </p:txBody>
      </p:sp>
      <p:sp>
        <p:nvSpPr>
          <p:cNvPr id="86" name="Pladsholder til sidefod 3">
            <a:extLst>
              <a:ext uri="{FF2B5EF4-FFF2-40B4-BE49-F238E27FC236}">
                <a16:creationId xmlns:a16="http://schemas.microsoft.com/office/drawing/2014/main" id="{157B8ADE-322C-43AF-ACCB-1BE54890C333}"/>
              </a:ext>
            </a:extLst>
          </p:cNvPr>
          <p:cNvSpPr>
            <a:spLocks noGrp="1"/>
          </p:cNvSpPr>
          <p:nvPr>
            <p:ph type="ftr" sz="quarter" idx="15"/>
          </p:nvPr>
        </p:nvSpPr>
        <p:spPr>
          <a:xfrm>
            <a:off x="1080000" y="6372000"/>
            <a:ext cx="7200000" cy="180000"/>
          </a:xfrm>
        </p:spPr>
        <p:txBody>
          <a:bodyPr/>
          <a:lstStyle>
            <a:lvl1pPr>
              <a:defRPr>
                <a:solidFill>
                  <a:schemeClr val="bg1"/>
                </a:solidFill>
              </a:defRPr>
            </a:lvl1pPr>
          </a:lstStyle>
          <a:p>
            <a:r>
              <a:rPr lang="da-DK"/>
              <a:t>Foreningen af Rådgivende Ingeniører, Powerpoint skabelon</a:t>
            </a:r>
            <a:endParaRPr lang="da-DK" dirty="0"/>
          </a:p>
        </p:txBody>
      </p:sp>
      <p:sp>
        <p:nvSpPr>
          <p:cNvPr id="87" name="Pladsholder til slidenummer 4">
            <a:extLst>
              <a:ext uri="{FF2B5EF4-FFF2-40B4-BE49-F238E27FC236}">
                <a16:creationId xmlns:a16="http://schemas.microsoft.com/office/drawing/2014/main" id="{F3FBD202-E9A0-416D-9BCB-C69069BB039D}"/>
              </a:ext>
            </a:extLst>
          </p:cNvPr>
          <p:cNvSpPr>
            <a:spLocks noGrp="1"/>
          </p:cNvSpPr>
          <p:nvPr>
            <p:ph type="sldNum" sz="quarter" idx="12"/>
          </p:nvPr>
        </p:nvSpPr>
        <p:spPr>
          <a:xfrm>
            <a:off x="106675" y="6372000"/>
            <a:ext cx="468000" cy="180000"/>
          </a:xfrm>
        </p:spPr>
        <p:txBody>
          <a:bodyPr/>
          <a:lstStyle>
            <a:lvl1pPr>
              <a:defRPr>
                <a:solidFill>
                  <a:schemeClr val="bg1"/>
                </a:solidFill>
              </a:defRPr>
            </a:lvl1pPr>
          </a:lstStyle>
          <a:p>
            <a:fld id="{098C9809-D2C8-4A35-B480-8F90903CF29A}" type="slidenum">
              <a:rPr lang="da-DK" smtClean="0"/>
              <a:pPr/>
              <a:t>‹nr.›</a:t>
            </a:fld>
            <a:endParaRPr lang="da-DK" dirty="0"/>
          </a:p>
        </p:txBody>
      </p:sp>
    </p:spTree>
    <p:extLst>
      <p:ext uri="{BB962C8B-B14F-4D97-AF65-F5344CB8AC3E}">
        <p14:creationId xmlns:p14="http://schemas.microsoft.com/office/powerpoint/2010/main" val="408451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3" Type="http://schemas.openxmlformats.org/officeDocument/2006/relationships/slideLayout" Target="../slideLayouts/slideLayout15.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xml"/><Relationship Id="rId11" Type="http://schemas.openxmlformats.org/officeDocument/2006/relationships/tags" Target="../tags/tag6.xml"/><Relationship Id="rId5" Type="http://schemas.openxmlformats.org/officeDocument/2006/relationships/theme" Target="../theme/theme2.xml"/><Relationship Id="rId10" Type="http://schemas.openxmlformats.org/officeDocument/2006/relationships/tags" Target="../tags/tag5.xml"/><Relationship Id="rId4" Type="http://schemas.openxmlformats.org/officeDocument/2006/relationships/slideLayout" Target="../slideLayouts/slideLayout16.xml"/><Relationship Id="rId9" Type="http://schemas.openxmlformats.org/officeDocument/2006/relationships/tags" Target="../tags/tag4.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EB197-89E6-4B4E-9B81-A6ACAEF58F7F}"/>
              </a:ext>
            </a:extLst>
          </p:cNvPr>
          <p:cNvSpPr>
            <a:spLocks noGrp="1"/>
          </p:cNvSpPr>
          <p:nvPr>
            <p:ph type="title"/>
          </p:nvPr>
        </p:nvSpPr>
        <p:spPr>
          <a:xfrm>
            <a:off x="1080000" y="790575"/>
            <a:ext cx="10033200" cy="901425"/>
          </a:xfrm>
          <a:prstGeom prst="rect">
            <a:avLst/>
          </a:prstGeom>
        </p:spPr>
        <p:txBody>
          <a:bodyPr vert="horz" lIns="0" tIns="0" rIns="0" bIns="0" rtlCol="0" anchor="t" anchorCtr="0">
            <a:noAutofit/>
          </a:bodyPr>
          <a:lstStyle/>
          <a:p>
            <a:endParaRPr lang="da-DK" dirty="0"/>
          </a:p>
        </p:txBody>
      </p:sp>
      <p:sp>
        <p:nvSpPr>
          <p:cNvPr id="3" name="Pladsholder til tekst 2">
            <a:extLst>
              <a:ext uri="{FF2B5EF4-FFF2-40B4-BE49-F238E27FC236}">
                <a16:creationId xmlns:a16="http://schemas.microsoft.com/office/drawing/2014/main" id="{66CFCB24-16F4-4B4B-92FF-C0CCFC16563F}"/>
              </a:ext>
            </a:extLst>
          </p:cNvPr>
          <p:cNvSpPr>
            <a:spLocks noGrp="1"/>
          </p:cNvSpPr>
          <p:nvPr>
            <p:ph type="body" idx="1"/>
          </p:nvPr>
        </p:nvSpPr>
        <p:spPr>
          <a:xfrm>
            <a:off x="1080000" y="2160000"/>
            <a:ext cx="10033200" cy="3960000"/>
          </a:xfrm>
          <a:prstGeom prst="rect">
            <a:avLst/>
          </a:prstGeom>
        </p:spPr>
        <p:txBody>
          <a:bodyPr vert="horz" lIns="0" tIns="0" rIns="0" bIns="0" rtlCol="0" anchor="t" anchorCtr="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226FF498-B66B-42E4-AEBA-7F697F176E87}"/>
              </a:ext>
            </a:extLst>
          </p:cNvPr>
          <p:cNvSpPr>
            <a:spLocks noGrp="1"/>
          </p:cNvSpPr>
          <p:nvPr>
            <p:ph type="dt" sz="half" idx="2"/>
          </p:nvPr>
        </p:nvSpPr>
        <p:spPr>
          <a:xfrm>
            <a:off x="12536411" y="6372000"/>
            <a:ext cx="1800000" cy="180000"/>
          </a:xfrm>
          <a:prstGeom prst="rect">
            <a:avLst/>
          </a:prstGeom>
        </p:spPr>
        <p:txBody>
          <a:bodyPr vert="horz" lIns="0" tIns="0" rIns="0" bIns="0" rtlCol="0" anchor="t" anchorCtr="0"/>
          <a:lstStyle>
            <a:lvl1pPr algn="l">
              <a:defRPr sz="900" baseline="0">
                <a:solidFill>
                  <a:srgbClr val="8C8C8C"/>
                </a:solidFill>
                <a:latin typeface="+mj-lt"/>
              </a:defRPr>
            </a:lvl1pPr>
          </a:lstStyle>
          <a:p>
            <a:fld id="{152AB50A-65D7-4E6D-9E48-3A555B095235}" type="datetime1">
              <a:rPr lang="da-DK" smtClean="0"/>
              <a:t>10-10-2019</a:t>
            </a:fld>
            <a:endParaRPr lang="da-DK" dirty="0"/>
          </a:p>
        </p:txBody>
      </p:sp>
      <p:sp>
        <p:nvSpPr>
          <p:cNvPr id="5" name="Pladsholder til sidefod 4">
            <a:extLst>
              <a:ext uri="{FF2B5EF4-FFF2-40B4-BE49-F238E27FC236}">
                <a16:creationId xmlns:a16="http://schemas.microsoft.com/office/drawing/2014/main" id="{3426DEE5-4D74-4E7A-9EFF-DAE17329FEAA}"/>
              </a:ext>
            </a:extLst>
          </p:cNvPr>
          <p:cNvSpPr>
            <a:spLocks noGrp="1"/>
          </p:cNvSpPr>
          <p:nvPr>
            <p:ph type="ftr" sz="quarter" idx="3"/>
          </p:nvPr>
        </p:nvSpPr>
        <p:spPr>
          <a:xfrm>
            <a:off x="1080000" y="6372000"/>
            <a:ext cx="7200000" cy="180000"/>
          </a:xfrm>
          <a:prstGeom prst="rect">
            <a:avLst/>
          </a:prstGeom>
        </p:spPr>
        <p:txBody>
          <a:bodyPr vert="horz" lIns="0" tIns="0" rIns="0" bIns="0" rtlCol="0" anchor="t" anchorCtr="0"/>
          <a:lstStyle>
            <a:lvl1pPr algn="l">
              <a:defRPr sz="900" cap="all" baseline="0">
                <a:solidFill>
                  <a:srgbClr val="8C8C8C"/>
                </a:solidFill>
                <a:latin typeface="+mj-lt"/>
              </a:defRPr>
            </a:lvl1pPr>
          </a:lstStyle>
          <a:p>
            <a:r>
              <a:rPr lang="da-DK" dirty="0"/>
              <a:t>Foreningen af Rådgivende Ingeniører</a:t>
            </a:r>
          </a:p>
        </p:txBody>
      </p:sp>
      <p:sp>
        <p:nvSpPr>
          <p:cNvPr id="6" name="Pladsholder til slidenummer 5">
            <a:extLst>
              <a:ext uri="{FF2B5EF4-FFF2-40B4-BE49-F238E27FC236}">
                <a16:creationId xmlns:a16="http://schemas.microsoft.com/office/drawing/2014/main" id="{5FED8D2D-F384-42B9-984F-BCAA516F80E4}"/>
              </a:ext>
            </a:extLst>
          </p:cNvPr>
          <p:cNvSpPr>
            <a:spLocks noGrp="1"/>
          </p:cNvSpPr>
          <p:nvPr>
            <p:ph type="sldNum" sz="quarter" idx="4"/>
          </p:nvPr>
        </p:nvSpPr>
        <p:spPr>
          <a:xfrm>
            <a:off x="106675" y="6372000"/>
            <a:ext cx="468000" cy="180000"/>
          </a:xfrm>
          <a:prstGeom prst="rect">
            <a:avLst/>
          </a:prstGeom>
        </p:spPr>
        <p:txBody>
          <a:bodyPr vert="horz" lIns="0" tIns="0" rIns="0" bIns="0" rtlCol="0" anchor="t" anchorCtr="0"/>
          <a:lstStyle>
            <a:lvl1pPr algn="r">
              <a:defRPr sz="900" baseline="0">
                <a:solidFill>
                  <a:srgbClr val="8C8C8C"/>
                </a:solidFill>
                <a:latin typeface="+mj-lt"/>
              </a:defRPr>
            </a:lvl1pPr>
          </a:lstStyle>
          <a:p>
            <a:fld id="{098C9809-D2C8-4A35-B480-8F90903CF29A}" type="slidenum">
              <a:rPr lang="da-DK" smtClean="0"/>
              <a:pPr/>
              <a:t>‹nr.›</a:t>
            </a:fld>
            <a:endParaRPr lang="da-DK" dirty="0"/>
          </a:p>
        </p:txBody>
      </p:sp>
    </p:spTree>
    <p:extLst>
      <p:ext uri="{BB962C8B-B14F-4D97-AF65-F5344CB8AC3E}">
        <p14:creationId xmlns:p14="http://schemas.microsoft.com/office/powerpoint/2010/main" val="40097460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1" r:id="rId9"/>
    <p:sldLayoutId id="2147483678" r:id="rId10"/>
    <p:sldLayoutId id="2147483679" r:id="rId11"/>
    <p:sldLayoutId id="2147483680" r:id="rId12"/>
  </p:sldLayoutIdLst>
  <p:hf hdr="0" dt="0"/>
  <p:txStyles>
    <p:titleStyle>
      <a:lvl1pPr algn="l" defTabSz="914400" rtl="0" eaLnBrk="1" latinLnBrk="0" hangingPunct="1">
        <a:lnSpc>
          <a:spcPts val="3400"/>
        </a:lnSpc>
        <a:spcBef>
          <a:spcPct val="0"/>
        </a:spcBef>
        <a:buNone/>
        <a:defRPr sz="3200" b="1" kern="1200">
          <a:solidFill>
            <a:schemeClr val="tx1"/>
          </a:solidFill>
          <a:latin typeface="+mj-lt"/>
          <a:ea typeface="+mj-ea"/>
          <a:cs typeface="+mj-cs"/>
        </a:defRPr>
      </a:lvl1pPr>
    </p:titleStyle>
    <p:bodyStyle>
      <a:lvl1pPr marL="144000" indent="-144000" algn="l" defTabSz="914400" rtl="0" eaLnBrk="1" latinLnBrk="0" hangingPunct="1">
        <a:lnSpc>
          <a:spcPts val="1600"/>
        </a:lnSpc>
        <a:spcBef>
          <a:spcPts val="1000"/>
        </a:spcBef>
        <a:buFont typeface="Arial" panose="020B0604020202020204" pitchFamily="34" charset="0"/>
        <a:buChar char="•"/>
        <a:defRPr sz="1400" kern="1200">
          <a:solidFill>
            <a:schemeClr val="tx1"/>
          </a:solidFill>
          <a:latin typeface="+mn-lt"/>
          <a:ea typeface="+mn-ea"/>
          <a:cs typeface="+mn-cs"/>
        </a:defRPr>
      </a:lvl1pPr>
      <a:lvl2pPr marL="288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2pPr>
      <a:lvl3pPr marL="432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3pPr>
      <a:lvl4pPr marL="576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5pPr>
      <a:lvl6pPr marL="864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6pPr>
      <a:lvl7pPr marL="1008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7pPr>
      <a:lvl8pPr marL="1152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8pPr>
      <a:lvl9pPr marL="1296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678" userDrawn="1">
          <p15:clr>
            <a:srgbClr val="F26B43"/>
          </p15:clr>
        </p15:guide>
        <p15:guide id="11" pos="7001" userDrawn="1">
          <p15:clr>
            <a:srgbClr val="F26B43"/>
          </p15:clr>
        </p15:guide>
        <p15:guide id="12" pos="362" userDrawn="1">
          <p15:clr>
            <a:srgbClr val="F26B43"/>
          </p15:clr>
        </p15:guide>
        <p15:guide id="13" orient="horz" pos="4088" userDrawn="1">
          <p15:clr>
            <a:srgbClr val="F26B43"/>
          </p15:clr>
        </p15:guide>
        <p15:guide id="14" pos="3727" userDrawn="1">
          <p15:clr>
            <a:srgbClr val="F26B43"/>
          </p15:clr>
        </p15:guide>
        <p15:guide id="15" pos="3953" userDrawn="1">
          <p15:clr>
            <a:srgbClr val="F26B43"/>
          </p15:clr>
        </p15:guide>
        <p15:guide id="16" orient="horz" pos="498" userDrawn="1">
          <p15:clr>
            <a:srgbClr val="F26B43"/>
          </p15:clr>
        </p15:guide>
        <p15:guide id="17" orient="horz" pos="1361" userDrawn="1">
          <p15:clr>
            <a:srgbClr val="F26B43"/>
          </p15:clr>
        </p15:guide>
        <p15:guide id="18" orient="horz" pos="38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4"/>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117">
                <a:solidFill>
                  <a:schemeClr val="tx1">
                    <a:tint val="75000"/>
                  </a:schemeClr>
                </a:solidFill>
              </a:defRPr>
            </a:lvl1pPr>
          </a:lstStyle>
          <a:p>
            <a:fld id="{FFB478EE-5704-494F-95FB-136BDDFF21F9}" type="datetimeFigureOut">
              <a:rPr lang="da-DK" smtClean="0"/>
              <a:t>10-10-2019</a:t>
            </a:fld>
            <a:endParaRPr lang="da-DK"/>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117">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117">
                <a:solidFill>
                  <a:schemeClr val="tx1">
                    <a:tint val="75000"/>
                  </a:schemeClr>
                </a:solidFill>
              </a:defRPr>
            </a:lvl1pPr>
          </a:lstStyle>
          <a:p>
            <a:fld id="{6B9458CE-89C5-44B1-AEEC-8D220425FCE5}" type="slidenum">
              <a:rPr lang="da-DK" smtClean="0"/>
              <a:t>‹nr.›</a:t>
            </a:fld>
            <a:endParaRPr lang="da-DK"/>
          </a:p>
        </p:txBody>
      </p:sp>
      <p:grpSp>
        <p:nvGrpSpPr>
          <p:cNvPr id="7" name="Gruppe 6">
            <a:extLst>
              <a:ext uri="{FF2B5EF4-FFF2-40B4-BE49-F238E27FC236}">
                <a16:creationId xmlns:a16="http://schemas.microsoft.com/office/drawing/2014/main" id="{4A504137-783A-4A54-B20D-58A59739FF45}"/>
              </a:ext>
            </a:extLst>
          </p:cNvPr>
          <p:cNvGrpSpPr/>
          <p:nvPr userDrawn="1"/>
        </p:nvGrpSpPr>
        <p:grpSpPr>
          <a:xfrm>
            <a:off x="719667" y="-1628984"/>
            <a:ext cx="4117743" cy="998578"/>
            <a:chOff x="215603" y="-5008098"/>
            <a:chExt cx="3860384" cy="870982"/>
          </a:xfrm>
        </p:grpSpPr>
        <p:sp>
          <p:nvSpPr>
            <p:cNvPr id="8" name="Rektangel: afrundede hjørner 7">
              <a:extLst>
                <a:ext uri="{FF2B5EF4-FFF2-40B4-BE49-F238E27FC236}">
                  <a16:creationId xmlns:a16="http://schemas.microsoft.com/office/drawing/2014/main" id="{99B7DAE8-8257-42D1-90E0-83542043B889}"/>
                </a:ext>
              </a:extLst>
            </p:cNvPr>
            <p:cNvSpPr/>
            <p:nvPr userDrawn="1">
              <p:custDataLst>
                <p:tags r:id="rId6"/>
              </p:custDataLst>
            </p:nvPr>
          </p:nvSpPr>
          <p:spPr>
            <a:xfrm>
              <a:off x="215603" y="-4497116"/>
              <a:ext cx="360000" cy="360000"/>
            </a:xfrm>
            <a:prstGeom prst="roundRect">
              <a:avLst>
                <a:gd name="adj" fmla="val 0"/>
              </a:avLst>
            </a:prstGeom>
            <a:solidFill>
              <a:srgbClr val="3F3F3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9" name="Rektangel: afrundede hjørner 8">
              <a:extLst>
                <a:ext uri="{FF2B5EF4-FFF2-40B4-BE49-F238E27FC236}">
                  <a16:creationId xmlns:a16="http://schemas.microsoft.com/office/drawing/2014/main" id="{42768FAA-5EA3-4020-92E6-F4C7C1C936E4}"/>
                </a:ext>
              </a:extLst>
            </p:cNvPr>
            <p:cNvSpPr/>
            <p:nvPr userDrawn="1">
              <p:custDataLst>
                <p:tags r:id="rId7"/>
              </p:custDataLst>
            </p:nvPr>
          </p:nvSpPr>
          <p:spPr>
            <a:xfrm>
              <a:off x="653151" y="-4497116"/>
              <a:ext cx="360000" cy="360000"/>
            </a:xfrm>
            <a:prstGeom prst="roundRect">
              <a:avLst>
                <a:gd name="adj" fmla="val 0"/>
              </a:avLst>
            </a:prstGeom>
            <a:solidFill>
              <a:srgbClr val="BFBFB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0" name="Rektangel: afrundede hjørner 9">
              <a:extLst>
                <a:ext uri="{FF2B5EF4-FFF2-40B4-BE49-F238E27FC236}">
                  <a16:creationId xmlns:a16="http://schemas.microsoft.com/office/drawing/2014/main" id="{767A77A6-5F34-44AA-A99C-02FCB1C18283}"/>
                </a:ext>
              </a:extLst>
            </p:cNvPr>
            <p:cNvSpPr/>
            <p:nvPr userDrawn="1">
              <p:custDataLst>
                <p:tags r:id="rId8"/>
              </p:custDataLst>
            </p:nvPr>
          </p:nvSpPr>
          <p:spPr>
            <a:xfrm>
              <a:off x="1090699" y="-4497116"/>
              <a:ext cx="360000" cy="360000"/>
            </a:xfrm>
            <a:prstGeom prst="roundRect">
              <a:avLst>
                <a:gd name="adj" fmla="val 0"/>
              </a:avLst>
            </a:prstGeom>
            <a:solidFill>
              <a:srgbClr val="00A75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1" name="Rektangel: afrundede hjørner 10">
              <a:extLst>
                <a:ext uri="{FF2B5EF4-FFF2-40B4-BE49-F238E27FC236}">
                  <a16:creationId xmlns:a16="http://schemas.microsoft.com/office/drawing/2014/main" id="{B74D6606-D235-4755-AADC-763AE0317726}"/>
                </a:ext>
              </a:extLst>
            </p:cNvPr>
            <p:cNvSpPr/>
            <p:nvPr userDrawn="1">
              <p:custDataLst>
                <p:tags r:id="rId9"/>
              </p:custDataLst>
            </p:nvPr>
          </p:nvSpPr>
          <p:spPr>
            <a:xfrm>
              <a:off x="1528247" y="-4497116"/>
              <a:ext cx="360000" cy="360000"/>
            </a:xfrm>
            <a:prstGeom prst="roundRect">
              <a:avLst>
                <a:gd name="adj" fmla="val 0"/>
              </a:avLst>
            </a:prstGeom>
            <a:solidFill>
              <a:srgbClr val="78FF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2" name="Rektangel: afrundede hjørner 11">
              <a:extLst>
                <a:ext uri="{FF2B5EF4-FFF2-40B4-BE49-F238E27FC236}">
                  <a16:creationId xmlns:a16="http://schemas.microsoft.com/office/drawing/2014/main" id="{CBFDE98E-757E-4E74-AFD2-CA1DCDFF0777}"/>
                </a:ext>
              </a:extLst>
            </p:cNvPr>
            <p:cNvSpPr/>
            <p:nvPr userDrawn="1">
              <p:custDataLst>
                <p:tags r:id="rId10"/>
              </p:custDataLst>
            </p:nvPr>
          </p:nvSpPr>
          <p:spPr>
            <a:xfrm>
              <a:off x="1965795" y="-4497116"/>
              <a:ext cx="360000" cy="360000"/>
            </a:xfrm>
            <a:prstGeom prst="roundRect">
              <a:avLst>
                <a:gd name="adj" fmla="val 0"/>
              </a:avLst>
            </a:prstGeom>
            <a:solidFill>
              <a:srgbClr val="00476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3" name="Rektangel: afrundede hjørner 12">
              <a:extLst>
                <a:ext uri="{FF2B5EF4-FFF2-40B4-BE49-F238E27FC236}">
                  <a16:creationId xmlns:a16="http://schemas.microsoft.com/office/drawing/2014/main" id="{9D203695-2862-4D00-9986-6B1B86DB04AB}"/>
                </a:ext>
              </a:extLst>
            </p:cNvPr>
            <p:cNvSpPr/>
            <p:nvPr userDrawn="1">
              <p:custDataLst>
                <p:tags r:id="rId11"/>
              </p:custDataLst>
            </p:nvPr>
          </p:nvSpPr>
          <p:spPr>
            <a:xfrm>
              <a:off x="2403343" y="-4497116"/>
              <a:ext cx="360000" cy="360000"/>
            </a:xfrm>
            <a:prstGeom prst="roundRect">
              <a:avLst>
                <a:gd name="adj" fmla="val 0"/>
              </a:avLst>
            </a:prstGeom>
            <a:solidFill>
              <a:srgbClr val="00B6C7"/>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4" name="Rektangel: afrundede hjørner 13">
              <a:extLst>
                <a:ext uri="{FF2B5EF4-FFF2-40B4-BE49-F238E27FC236}">
                  <a16:creationId xmlns:a16="http://schemas.microsoft.com/office/drawing/2014/main" id="{3A69D15A-A0D8-4182-9AB9-7721452288DD}"/>
                </a:ext>
              </a:extLst>
            </p:cNvPr>
            <p:cNvSpPr/>
            <p:nvPr userDrawn="1">
              <p:custDataLst>
                <p:tags r:id="rId12"/>
              </p:custDataLst>
            </p:nvPr>
          </p:nvSpPr>
          <p:spPr>
            <a:xfrm>
              <a:off x="2840891" y="-4497116"/>
              <a:ext cx="360000" cy="360000"/>
            </a:xfrm>
            <a:prstGeom prst="roundRect">
              <a:avLst>
                <a:gd name="adj" fmla="val 0"/>
              </a:avLst>
            </a:prstGeom>
            <a:solidFill>
              <a:srgbClr val="F5B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5" name="Rektangel: afrundede hjørner 14">
              <a:extLst>
                <a:ext uri="{FF2B5EF4-FFF2-40B4-BE49-F238E27FC236}">
                  <a16:creationId xmlns:a16="http://schemas.microsoft.com/office/drawing/2014/main" id="{01F10484-3E12-4A15-B4D9-F90A899F5950}"/>
                </a:ext>
              </a:extLst>
            </p:cNvPr>
            <p:cNvSpPr/>
            <p:nvPr userDrawn="1">
              <p:custDataLst>
                <p:tags r:id="rId13"/>
              </p:custDataLst>
            </p:nvPr>
          </p:nvSpPr>
          <p:spPr>
            <a:xfrm>
              <a:off x="3278439" y="-4497116"/>
              <a:ext cx="360000" cy="360000"/>
            </a:xfrm>
            <a:prstGeom prst="roundRect">
              <a:avLst>
                <a:gd name="adj" fmla="val 0"/>
              </a:avLst>
            </a:prstGeom>
            <a:solidFill>
              <a:srgbClr val="D1C2A6"/>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6" name="Rektangel: afrundede hjørner 15">
              <a:extLst>
                <a:ext uri="{FF2B5EF4-FFF2-40B4-BE49-F238E27FC236}">
                  <a16:creationId xmlns:a16="http://schemas.microsoft.com/office/drawing/2014/main" id="{74041BD2-1926-4C96-A02C-4DDD1670639D}"/>
                </a:ext>
              </a:extLst>
            </p:cNvPr>
            <p:cNvSpPr/>
            <p:nvPr userDrawn="1">
              <p:custDataLst>
                <p:tags r:id="rId14"/>
              </p:custDataLst>
            </p:nvPr>
          </p:nvSpPr>
          <p:spPr>
            <a:xfrm>
              <a:off x="3715987" y="-4497116"/>
              <a:ext cx="360000" cy="360000"/>
            </a:xfrm>
            <a:prstGeom prst="roundRect">
              <a:avLst>
                <a:gd name="adj" fmla="val 0"/>
              </a:avLst>
            </a:prstGeom>
            <a:solidFill>
              <a:srgbClr val="E6331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80" dirty="0"/>
            </a:p>
          </p:txBody>
        </p:sp>
        <p:sp>
          <p:nvSpPr>
            <p:cNvPr id="17" name="Tekstfelt 16">
              <a:extLst>
                <a:ext uri="{FF2B5EF4-FFF2-40B4-BE49-F238E27FC236}">
                  <a16:creationId xmlns:a16="http://schemas.microsoft.com/office/drawing/2014/main" id="{5D42DFD2-1B0C-4469-8293-62340DDEC639}"/>
                </a:ext>
              </a:extLst>
            </p:cNvPr>
            <p:cNvSpPr txBox="1"/>
            <p:nvPr userDrawn="1"/>
          </p:nvSpPr>
          <p:spPr>
            <a:xfrm>
              <a:off x="215603" y="-5008098"/>
              <a:ext cx="3860384" cy="338246"/>
            </a:xfrm>
            <a:prstGeom prst="rect">
              <a:avLst/>
            </a:prstGeom>
            <a:noFill/>
          </p:spPr>
          <p:txBody>
            <a:bodyPr vert="horz" wrap="square" lIns="0" rIns="0" rtlCol="0">
              <a:spAutoFit/>
            </a:bodyPr>
            <a:lstStyle/>
            <a:p>
              <a:r>
                <a:rPr lang="da-DK" sz="1920" dirty="0">
                  <a:solidFill>
                    <a:schemeClr val="dk1"/>
                  </a:solidFill>
                </a:rPr>
                <a:t>Farver</a:t>
              </a:r>
            </a:p>
          </p:txBody>
        </p:sp>
      </p:grpSp>
    </p:spTree>
    <p:extLst>
      <p:ext uri="{BB962C8B-B14F-4D97-AF65-F5344CB8AC3E}">
        <p14:creationId xmlns:p14="http://schemas.microsoft.com/office/powerpoint/2010/main" val="4228526467"/>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txStyles>
    <p:titleStyle>
      <a:lvl1pPr algn="l" defTabSz="850736" rtl="0" eaLnBrk="1" latinLnBrk="0" hangingPunct="1">
        <a:lnSpc>
          <a:spcPct val="90000"/>
        </a:lnSpc>
        <a:spcBef>
          <a:spcPct val="0"/>
        </a:spcBef>
        <a:buNone/>
        <a:defRPr sz="4094" kern="1200">
          <a:solidFill>
            <a:schemeClr val="tx1"/>
          </a:solidFill>
          <a:latin typeface="Arial" panose="020B0604020202020204" pitchFamily="34" charset="0"/>
          <a:ea typeface="+mj-ea"/>
          <a:cs typeface="Arial" panose="020B0604020202020204" pitchFamily="34" charset="0"/>
        </a:defRPr>
      </a:lvl1pPr>
    </p:titleStyle>
    <p:bodyStyle>
      <a:lvl1pPr marL="212684" indent="-212684" algn="l" defTabSz="850736" rtl="0" eaLnBrk="1" latinLnBrk="0" hangingPunct="1">
        <a:lnSpc>
          <a:spcPct val="90000"/>
        </a:lnSpc>
        <a:spcBef>
          <a:spcPts val="930"/>
        </a:spcBef>
        <a:buFont typeface="Arial" panose="020B0604020202020204" pitchFamily="34" charset="0"/>
        <a:buChar char="•"/>
        <a:defRPr sz="2605" kern="1200">
          <a:solidFill>
            <a:schemeClr val="tx1"/>
          </a:solidFill>
          <a:latin typeface="Arial" panose="020B0604020202020204" pitchFamily="34" charset="0"/>
          <a:ea typeface="+mn-ea"/>
          <a:cs typeface="Arial" panose="020B0604020202020204" pitchFamily="34" charset="0"/>
        </a:defRPr>
      </a:lvl1pPr>
      <a:lvl2pPr marL="638052" indent="-212684" algn="l" defTabSz="850736" rtl="0" eaLnBrk="1" latinLnBrk="0" hangingPunct="1">
        <a:lnSpc>
          <a:spcPct val="90000"/>
        </a:lnSpc>
        <a:spcBef>
          <a:spcPts val="465"/>
        </a:spcBef>
        <a:buFont typeface="Arial" panose="020B0604020202020204" pitchFamily="34" charset="0"/>
        <a:buChar char="•"/>
        <a:defRPr sz="2233" kern="1200">
          <a:solidFill>
            <a:schemeClr val="tx1"/>
          </a:solidFill>
          <a:latin typeface="Arial" panose="020B0604020202020204" pitchFamily="34" charset="0"/>
          <a:ea typeface="+mn-ea"/>
          <a:cs typeface="Arial" panose="020B0604020202020204" pitchFamily="34" charset="0"/>
        </a:defRPr>
      </a:lvl2pPr>
      <a:lvl3pPr marL="1063420" indent="-212684" algn="l" defTabSz="850736" rtl="0" eaLnBrk="1" latinLnBrk="0" hangingPunct="1">
        <a:lnSpc>
          <a:spcPct val="90000"/>
        </a:lnSpc>
        <a:spcBef>
          <a:spcPts val="465"/>
        </a:spcBef>
        <a:buFont typeface="Arial" panose="020B0604020202020204" pitchFamily="34" charset="0"/>
        <a:buChar char="•"/>
        <a:defRPr sz="1860" kern="1200">
          <a:solidFill>
            <a:schemeClr val="tx1"/>
          </a:solidFill>
          <a:latin typeface="Arial" panose="020B0604020202020204" pitchFamily="34" charset="0"/>
          <a:ea typeface="+mn-ea"/>
          <a:cs typeface="Arial" panose="020B0604020202020204" pitchFamily="34" charset="0"/>
        </a:defRPr>
      </a:lvl3pPr>
      <a:lvl4pPr marL="1488787"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Arial" panose="020B0604020202020204" pitchFamily="34" charset="0"/>
          <a:ea typeface="+mn-ea"/>
          <a:cs typeface="Arial" panose="020B0604020202020204" pitchFamily="34" charset="0"/>
        </a:defRPr>
      </a:lvl4pPr>
      <a:lvl5pPr marL="1914155"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Arial" panose="020B0604020202020204" pitchFamily="34" charset="0"/>
          <a:ea typeface="+mn-ea"/>
          <a:cs typeface="Arial" panose="020B0604020202020204" pitchFamily="34" charset="0"/>
        </a:defRPr>
      </a:lvl5pPr>
      <a:lvl6pPr marL="2339523"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6pPr>
      <a:lvl7pPr marL="2764891"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7pPr>
      <a:lvl8pPr marL="3190259"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8pPr>
      <a:lvl9pPr marL="3615627" indent="-212684" algn="l" defTabSz="850736"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9pPr>
    </p:bodyStyle>
    <p:otherStyle>
      <a:defPPr>
        <a:defRPr lang="en-US"/>
      </a:defPPr>
      <a:lvl1pPr marL="0" algn="l" defTabSz="850736" rtl="0" eaLnBrk="1" latinLnBrk="0" hangingPunct="1">
        <a:defRPr sz="1675" kern="1200">
          <a:solidFill>
            <a:schemeClr val="tx1"/>
          </a:solidFill>
          <a:latin typeface="+mn-lt"/>
          <a:ea typeface="+mn-ea"/>
          <a:cs typeface="+mn-cs"/>
        </a:defRPr>
      </a:lvl1pPr>
      <a:lvl2pPr marL="425368" algn="l" defTabSz="850736" rtl="0" eaLnBrk="1" latinLnBrk="0" hangingPunct="1">
        <a:defRPr sz="1675" kern="1200">
          <a:solidFill>
            <a:schemeClr val="tx1"/>
          </a:solidFill>
          <a:latin typeface="+mn-lt"/>
          <a:ea typeface="+mn-ea"/>
          <a:cs typeface="+mn-cs"/>
        </a:defRPr>
      </a:lvl2pPr>
      <a:lvl3pPr marL="850736" algn="l" defTabSz="850736" rtl="0" eaLnBrk="1" latinLnBrk="0" hangingPunct="1">
        <a:defRPr sz="1675" kern="1200">
          <a:solidFill>
            <a:schemeClr val="tx1"/>
          </a:solidFill>
          <a:latin typeface="+mn-lt"/>
          <a:ea typeface="+mn-ea"/>
          <a:cs typeface="+mn-cs"/>
        </a:defRPr>
      </a:lvl3pPr>
      <a:lvl4pPr marL="1276104" algn="l" defTabSz="850736" rtl="0" eaLnBrk="1" latinLnBrk="0" hangingPunct="1">
        <a:defRPr sz="1675" kern="1200">
          <a:solidFill>
            <a:schemeClr val="tx1"/>
          </a:solidFill>
          <a:latin typeface="+mn-lt"/>
          <a:ea typeface="+mn-ea"/>
          <a:cs typeface="+mn-cs"/>
        </a:defRPr>
      </a:lvl4pPr>
      <a:lvl5pPr marL="1701471" algn="l" defTabSz="850736" rtl="0" eaLnBrk="1" latinLnBrk="0" hangingPunct="1">
        <a:defRPr sz="1675" kern="1200">
          <a:solidFill>
            <a:schemeClr val="tx1"/>
          </a:solidFill>
          <a:latin typeface="+mn-lt"/>
          <a:ea typeface="+mn-ea"/>
          <a:cs typeface="+mn-cs"/>
        </a:defRPr>
      </a:lvl5pPr>
      <a:lvl6pPr marL="2126839" algn="l" defTabSz="850736" rtl="0" eaLnBrk="1" latinLnBrk="0" hangingPunct="1">
        <a:defRPr sz="1675" kern="1200">
          <a:solidFill>
            <a:schemeClr val="tx1"/>
          </a:solidFill>
          <a:latin typeface="+mn-lt"/>
          <a:ea typeface="+mn-ea"/>
          <a:cs typeface="+mn-cs"/>
        </a:defRPr>
      </a:lvl6pPr>
      <a:lvl7pPr marL="2552207" algn="l" defTabSz="850736" rtl="0" eaLnBrk="1" latinLnBrk="0" hangingPunct="1">
        <a:defRPr sz="1675" kern="1200">
          <a:solidFill>
            <a:schemeClr val="tx1"/>
          </a:solidFill>
          <a:latin typeface="+mn-lt"/>
          <a:ea typeface="+mn-ea"/>
          <a:cs typeface="+mn-cs"/>
        </a:defRPr>
      </a:lvl7pPr>
      <a:lvl8pPr marL="2977575" algn="l" defTabSz="850736" rtl="0" eaLnBrk="1" latinLnBrk="0" hangingPunct="1">
        <a:defRPr sz="1675" kern="1200">
          <a:solidFill>
            <a:schemeClr val="tx1"/>
          </a:solidFill>
          <a:latin typeface="+mn-lt"/>
          <a:ea typeface="+mn-ea"/>
          <a:cs typeface="+mn-cs"/>
        </a:defRPr>
      </a:lvl8pPr>
      <a:lvl9pPr marL="3402943" algn="l" defTabSz="850736" rtl="0" eaLnBrk="1" latinLnBrk="0" hangingPunct="1">
        <a:defRPr sz="167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tlc@frinet.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tlc@frinet.d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pngimg.com/download/11406" TargetMode="External"/><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frinet.dk/det_foeles_god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E9E7F7CA-317F-461A-A325-02A01F65DC56}"/>
              </a:ext>
            </a:extLst>
          </p:cNvPr>
          <p:cNvSpPr>
            <a:spLocks noGrp="1"/>
          </p:cNvSpPr>
          <p:nvPr>
            <p:ph type="pic" sz="quarter" idx="13"/>
          </p:nvPr>
        </p:nvSpPr>
        <p:spPr/>
      </p:sp>
      <p:sp>
        <p:nvSpPr>
          <p:cNvPr id="8" name="Pladsholder til tekst 7">
            <a:extLst>
              <a:ext uri="{FF2B5EF4-FFF2-40B4-BE49-F238E27FC236}">
                <a16:creationId xmlns:a16="http://schemas.microsoft.com/office/drawing/2014/main" id="{77981214-139D-4967-A611-7D07DB157883}"/>
              </a:ext>
            </a:extLst>
          </p:cNvPr>
          <p:cNvSpPr>
            <a:spLocks noGrp="1"/>
          </p:cNvSpPr>
          <p:nvPr>
            <p:ph type="body" sz="quarter" idx="14"/>
          </p:nvPr>
        </p:nvSpPr>
        <p:spPr/>
        <p:txBody>
          <a:bodyPr/>
          <a:lstStyle/>
          <a:p>
            <a:r>
              <a:rPr lang="da-DK" dirty="0"/>
              <a:t>Kampagne: det føles godt</a:t>
            </a:r>
          </a:p>
        </p:txBody>
      </p:sp>
      <p:sp>
        <p:nvSpPr>
          <p:cNvPr id="6" name="Undertitel 5">
            <a:extLst>
              <a:ext uri="{FF2B5EF4-FFF2-40B4-BE49-F238E27FC236}">
                <a16:creationId xmlns:a16="http://schemas.microsoft.com/office/drawing/2014/main" id="{1641DDB3-457F-464B-B4D9-8304B26CC1E8}"/>
              </a:ext>
            </a:extLst>
          </p:cNvPr>
          <p:cNvSpPr>
            <a:spLocks noGrp="1"/>
          </p:cNvSpPr>
          <p:nvPr>
            <p:ph type="subTitle" idx="1"/>
          </p:nvPr>
        </p:nvSpPr>
        <p:spPr/>
        <p:txBody>
          <a:bodyPr/>
          <a:lstStyle/>
          <a:p>
            <a:r>
              <a:rPr lang="da-DK" dirty="0"/>
              <a:t>Guideline til anvendelse for medlemmer af fri</a:t>
            </a:r>
          </a:p>
          <a:p>
            <a:endParaRPr lang="da-DK" dirty="0"/>
          </a:p>
        </p:txBody>
      </p:sp>
      <p:sp>
        <p:nvSpPr>
          <p:cNvPr id="9" name="Pladsholder til tekst 8">
            <a:extLst>
              <a:ext uri="{FF2B5EF4-FFF2-40B4-BE49-F238E27FC236}">
                <a16:creationId xmlns:a16="http://schemas.microsoft.com/office/drawing/2014/main" id="{23D8C60D-B483-4E65-BA5C-4F142C44A972}"/>
              </a:ext>
            </a:extLst>
          </p:cNvPr>
          <p:cNvSpPr>
            <a:spLocks noGrp="1"/>
          </p:cNvSpPr>
          <p:nvPr>
            <p:ph type="body" sz="quarter" idx="15"/>
          </p:nvPr>
        </p:nvSpPr>
        <p:spPr/>
        <p:txBody>
          <a:bodyPr/>
          <a:lstStyle/>
          <a:p>
            <a:endParaRPr lang="da-DK"/>
          </a:p>
        </p:txBody>
      </p:sp>
      <p:sp>
        <p:nvSpPr>
          <p:cNvPr id="11" name="Pladsholder til tekst 10">
            <a:extLst>
              <a:ext uri="{FF2B5EF4-FFF2-40B4-BE49-F238E27FC236}">
                <a16:creationId xmlns:a16="http://schemas.microsoft.com/office/drawing/2014/main" id="{81520C47-069F-4BB7-8CA6-997ABE39BACB}"/>
              </a:ext>
            </a:extLst>
          </p:cNvPr>
          <p:cNvSpPr>
            <a:spLocks noGrp="1"/>
          </p:cNvSpPr>
          <p:nvPr>
            <p:ph type="body" sz="quarter" idx="17"/>
          </p:nvPr>
        </p:nvSpPr>
        <p:spPr>
          <a:xfrm>
            <a:off x="1080000" y="5040000"/>
            <a:ext cx="7092000" cy="180000"/>
          </a:xfrm>
        </p:spPr>
        <p:txBody>
          <a:bodyPr/>
          <a:lstStyle/>
          <a:p>
            <a:r>
              <a:rPr lang="da-DK" dirty="0"/>
              <a:t>Kontaktperson hos FRI: Tine Lautrup Christensen </a:t>
            </a:r>
            <a:r>
              <a:rPr lang="da-DK" dirty="0">
                <a:hlinkClick r:id="rId2"/>
              </a:rPr>
              <a:t>tlc@frinet.dk</a:t>
            </a:r>
            <a:r>
              <a:rPr lang="da-DK" dirty="0"/>
              <a:t> eller 22 33 25 30</a:t>
            </a:r>
          </a:p>
        </p:txBody>
      </p:sp>
    </p:spTree>
    <p:extLst>
      <p:ext uri="{BB962C8B-B14F-4D97-AF65-F5344CB8AC3E}">
        <p14:creationId xmlns:p14="http://schemas.microsoft.com/office/powerpoint/2010/main" val="202447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01AEB-04C5-4C8A-8CA4-ED4F005DAEB1}"/>
              </a:ext>
            </a:extLst>
          </p:cNvPr>
          <p:cNvSpPr>
            <a:spLocks noGrp="1"/>
          </p:cNvSpPr>
          <p:nvPr>
            <p:ph type="title"/>
          </p:nvPr>
        </p:nvSpPr>
        <p:spPr/>
        <p:txBody>
          <a:bodyPr/>
          <a:lstStyle/>
          <a:p>
            <a:r>
              <a:rPr lang="da-DK" dirty="0"/>
              <a:t>Det føles godt…. </a:t>
            </a:r>
            <a:br>
              <a:rPr lang="da-DK" dirty="0"/>
            </a:br>
            <a:r>
              <a:rPr lang="da-DK" dirty="0"/>
              <a:t>Hvorfor</a:t>
            </a:r>
          </a:p>
        </p:txBody>
      </p:sp>
      <p:sp>
        <p:nvSpPr>
          <p:cNvPr id="3" name="Pladsholder til indhold 2">
            <a:extLst>
              <a:ext uri="{FF2B5EF4-FFF2-40B4-BE49-F238E27FC236}">
                <a16:creationId xmlns:a16="http://schemas.microsoft.com/office/drawing/2014/main" id="{D15B5E26-DD02-45A6-A285-584CD854CBDD}"/>
              </a:ext>
            </a:extLst>
          </p:cNvPr>
          <p:cNvSpPr>
            <a:spLocks noGrp="1"/>
          </p:cNvSpPr>
          <p:nvPr>
            <p:ph idx="1"/>
          </p:nvPr>
        </p:nvSpPr>
        <p:spPr/>
        <p:txBody>
          <a:bodyPr/>
          <a:lstStyle/>
          <a:p>
            <a:pPr marL="0" indent="0">
              <a:buNone/>
            </a:pPr>
            <a:r>
              <a:rPr lang="da-DK" b="1" dirty="0"/>
              <a:t>Tekniske og ikke synlige løsninger</a:t>
            </a:r>
          </a:p>
          <a:p>
            <a:pPr marL="0" indent="0">
              <a:buNone/>
            </a:pPr>
            <a:r>
              <a:rPr lang="da-DK" dirty="0"/>
              <a:t>Rådgivende Ingeniører løse vores kunders opgaver – men vi leverer samtidig løsningen på mange samfundsudfordringer. Desværre er vores løsninger ikke altid lige synlige og kan være svære at forklare. Det skal vi sammen råde bod på.</a:t>
            </a:r>
          </a:p>
          <a:p>
            <a:pPr marL="0" indent="0">
              <a:buNone/>
            </a:pPr>
            <a:r>
              <a:rPr lang="da-DK" b="1" dirty="0"/>
              <a:t>Bidrag til at sætte rådgivende ingeniører på dagsorden</a:t>
            </a:r>
          </a:p>
          <a:p>
            <a:pPr marL="0" indent="0">
              <a:buNone/>
            </a:pPr>
            <a:r>
              <a:rPr lang="da-DK" dirty="0"/>
              <a:t>I Foreningen af Rådgivende Ingeniører (FRI) har vi i efteråret 2019 lanceret en kampagne med fokus på rådgivernes værdi for samfundet. Formålet med kampagnen er at skabe et blik på de rådgivende ingeniørers betydning for samfundet – ikke blot for omverden, men i lige så høj grad for ingeniørerne selv. Ingeniørfaget spænder 360 grader, og det er håbet, at denne kampagne kan bidrage til en forståelse af ingeniørkunsten. </a:t>
            </a:r>
          </a:p>
          <a:p>
            <a:pPr marL="0" indent="0">
              <a:buNone/>
            </a:pPr>
            <a:r>
              <a:rPr lang="da-DK" b="1" dirty="0"/>
              <a:t>Løsninger på samfundsproblemer</a:t>
            </a:r>
          </a:p>
          <a:p>
            <a:pPr marL="0" indent="0">
              <a:buNone/>
            </a:pPr>
            <a:r>
              <a:rPr lang="da-DK" dirty="0"/>
              <a:t>Rådgivende ingeniørvirksomheder har en særlig forpligtigelse, fordi de har evnen til at bidrage til fremtidens samfund. De rådgivende ingeniørvirksomheders ydelser afspejler sig ikke altid som værende fysiske produkter, men det er produkter og ydelser, der kan mærkes! Med andre ord, det føles godt at gøre en forskel for morgendagens udvikling og samfund.   </a:t>
            </a:r>
          </a:p>
          <a:p>
            <a:endParaRPr lang="da-DK" dirty="0"/>
          </a:p>
        </p:txBody>
      </p:sp>
      <p:sp>
        <p:nvSpPr>
          <p:cNvPr id="4" name="Pladsholder til sidefod 3">
            <a:extLst>
              <a:ext uri="{FF2B5EF4-FFF2-40B4-BE49-F238E27FC236}">
                <a16:creationId xmlns:a16="http://schemas.microsoft.com/office/drawing/2014/main" id="{313DFA94-4297-4D8B-933B-CCBE1CD5BE4A}"/>
              </a:ext>
            </a:extLst>
          </p:cNvPr>
          <p:cNvSpPr>
            <a:spLocks noGrp="1"/>
          </p:cNvSpPr>
          <p:nvPr>
            <p:ph type="ftr" sz="quarter" idx="11"/>
          </p:nvPr>
        </p:nvSpPr>
        <p:spPr/>
        <p:txBody>
          <a:bodyPr/>
          <a:lstStyle/>
          <a:p>
            <a:r>
              <a:rPr lang="da-DK"/>
              <a:t>Foreningen af Rådgivende Ingeniører</a:t>
            </a:r>
            <a:endParaRPr lang="da-DK" dirty="0"/>
          </a:p>
        </p:txBody>
      </p:sp>
      <p:sp>
        <p:nvSpPr>
          <p:cNvPr id="5" name="Pladsholder til slidenummer 4">
            <a:extLst>
              <a:ext uri="{FF2B5EF4-FFF2-40B4-BE49-F238E27FC236}">
                <a16:creationId xmlns:a16="http://schemas.microsoft.com/office/drawing/2014/main" id="{58009CA5-23EF-49DF-9779-7156FFC929DC}"/>
              </a:ext>
            </a:extLst>
          </p:cNvPr>
          <p:cNvSpPr>
            <a:spLocks noGrp="1"/>
          </p:cNvSpPr>
          <p:nvPr>
            <p:ph type="sldNum" sz="quarter" idx="12"/>
          </p:nvPr>
        </p:nvSpPr>
        <p:spPr/>
        <p:txBody>
          <a:bodyPr/>
          <a:lstStyle/>
          <a:p>
            <a:fld id="{098C9809-D2C8-4A35-B480-8F90903CF29A}" type="slidenum">
              <a:rPr lang="da-DK" smtClean="0"/>
              <a:t>2</a:t>
            </a:fld>
            <a:endParaRPr lang="da-DK"/>
          </a:p>
        </p:txBody>
      </p:sp>
    </p:spTree>
    <p:extLst>
      <p:ext uri="{BB962C8B-B14F-4D97-AF65-F5344CB8AC3E}">
        <p14:creationId xmlns:p14="http://schemas.microsoft.com/office/powerpoint/2010/main" val="357533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01AEB-04C5-4C8A-8CA4-ED4F005DAEB1}"/>
              </a:ext>
            </a:extLst>
          </p:cNvPr>
          <p:cNvSpPr>
            <a:spLocks noGrp="1"/>
          </p:cNvSpPr>
          <p:nvPr>
            <p:ph type="title"/>
          </p:nvPr>
        </p:nvSpPr>
        <p:spPr/>
        <p:txBody>
          <a:bodyPr/>
          <a:lstStyle/>
          <a:p>
            <a:r>
              <a:rPr lang="da-DK" dirty="0"/>
              <a:t>Guideline - Det føles godt…. </a:t>
            </a:r>
            <a:br>
              <a:rPr lang="da-DK" dirty="0"/>
            </a:br>
            <a:r>
              <a:rPr lang="da-DK" dirty="0"/>
              <a:t>Sådan bruger du materialet</a:t>
            </a:r>
          </a:p>
        </p:txBody>
      </p:sp>
      <p:sp>
        <p:nvSpPr>
          <p:cNvPr id="3" name="Pladsholder til indhold 2">
            <a:extLst>
              <a:ext uri="{FF2B5EF4-FFF2-40B4-BE49-F238E27FC236}">
                <a16:creationId xmlns:a16="http://schemas.microsoft.com/office/drawing/2014/main" id="{D15B5E26-DD02-45A6-A285-584CD854CBDD}"/>
              </a:ext>
            </a:extLst>
          </p:cNvPr>
          <p:cNvSpPr>
            <a:spLocks noGrp="1"/>
          </p:cNvSpPr>
          <p:nvPr>
            <p:ph idx="1"/>
          </p:nvPr>
        </p:nvSpPr>
        <p:spPr/>
        <p:txBody>
          <a:bodyPr/>
          <a:lstStyle/>
          <a:p>
            <a:pPr marL="0" indent="0">
              <a:buNone/>
            </a:pPr>
            <a:r>
              <a:rPr lang="da-DK" dirty="0"/>
              <a:t>Kampagnen er tænkt som et tilbud til FRI’s medlemsvirksomheder – hvor vi sammen kan støtte op om at sætte </a:t>
            </a:r>
            <a:r>
              <a:rPr lang="da-DK" dirty="0" err="1"/>
              <a:t>ingeniørenes</a:t>
            </a:r>
            <a:r>
              <a:rPr lang="da-DK" dirty="0"/>
              <a:t> bidrag på dagsorden.</a:t>
            </a:r>
          </a:p>
          <a:p>
            <a:pPr marL="0" indent="0">
              <a:buNone/>
            </a:pPr>
            <a:r>
              <a:rPr lang="da-DK" dirty="0"/>
              <a:t>Alle FRI’s medlemmer må bruge eksemplerne, som FRI har lavet. Men I kan også bruge skabelonen og indsætte jeres egne projekter og billeder. </a:t>
            </a:r>
          </a:p>
          <a:p>
            <a:pPr marL="0" indent="0">
              <a:buNone/>
            </a:pPr>
            <a:r>
              <a:rPr lang="da-DK" dirty="0"/>
              <a:t>Vi har lavet skabeloner i </a:t>
            </a:r>
            <a:r>
              <a:rPr lang="da-DK" dirty="0" err="1"/>
              <a:t>Powerpoint</a:t>
            </a:r>
            <a:r>
              <a:rPr lang="da-DK" dirty="0"/>
              <a:t> til fire forskellige formater – </a:t>
            </a:r>
            <a:r>
              <a:rPr lang="da-DK" dirty="0" err="1"/>
              <a:t>powerpoint</a:t>
            </a:r>
            <a:r>
              <a:rPr lang="da-DK" dirty="0"/>
              <a:t>-præsentation, </a:t>
            </a:r>
            <a:r>
              <a:rPr lang="da-DK" dirty="0" err="1"/>
              <a:t>email</a:t>
            </a:r>
            <a:r>
              <a:rPr lang="da-DK" dirty="0"/>
              <a:t>-signatur, LinkedIn og Instagram. </a:t>
            </a:r>
          </a:p>
          <a:p>
            <a:pPr marL="0" indent="0">
              <a:buNone/>
            </a:pPr>
            <a:r>
              <a:rPr lang="da-DK" dirty="0"/>
              <a:t>I eksemplet herunder har vi illustreret, hvordan kampagnen kan anvendes. Kampagnen bygger ikke på et ubevægeligt fast regelsæt, så hellere bruge tanken og ideen end ikke at gøre noget.</a:t>
            </a:r>
          </a:p>
          <a:p>
            <a:pPr marL="0" indent="0">
              <a:buNone/>
            </a:pPr>
            <a:r>
              <a:rPr lang="da-DK" dirty="0"/>
              <a:t>Vi vil løbende komme med flere eksempler. Vi håber, at I vil være med til at vise værdien af alt det, vi som branche laver..  </a:t>
            </a:r>
            <a:br>
              <a:rPr lang="da-DK" dirty="0"/>
            </a:br>
            <a:endParaRPr lang="da-DK" dirty="0"/>
          </a:p>
          <a:p>
            <a:pPr marL="0" indent="0">
              <a:buNone/>
            </a:pPr>
            <a:r>
              <a:rPr lang="da-DK" dirty="0"/>
              <a:t>/Foreningen af Rådgivende Ingeniører</a:t>
            </a:r>
          </a:p>
          <a:p>
            <a:endParaRPr lang="da-DK" dirty="0"/>
          </a:p>
          <a:p>
            <a:pPr marL="0" indent="0">
              <a:buNone/>
            </a:pPr>
            <a:r>
              <a:rPr lang="da-DK" dirty="0"/>
              <a:t>Skulle du have spørgsmål, så ring eller skriv til Tine Lautrup Christensen, FRI </a:t>
            </a:r>
            <a:r>
              <a:rPr lang="da-DK" dirty="0">
                <a:hlinkClick r:id="rId2"/>
              </a:rPr>
              <a:t>tlc@frinet.dk</a:t>
            </a:r>
            <a:r>
              <a:rPr lang="da-DK" dirty="0"/>
              <a:t> eller 22332530</a:t>
            </a:r>
          </a:p>
        </p:txBody>
      </p:sp>
      <p:sp>
        <p:nvSpPr>
          <p:cNvPr id="4" name="Pladsholder til sidefod 3">
            <a:extLst>
              <a:ext uri="{FF2B5EF4-FFF2-40B4-BE49-F238E27FC236}">
                <a16:creationId xmlns:a16="http://schemas.microsoft.com/office/drawing/2014/main" id="{313DFA94-4297-4D8B-933B-CCBE1CD5BE4A}"/>
              </a:ext>
            </a:extLst>
          </p:cNvPr>
          <p:cNvSpPr>
            <a:spLocks noGrp="1"/>
          </p:cNvSpPr>
          <p:nvPr>
            <p:ph type="ftr" sz="quarter" idx="11"/>
          </p:nvPr>
        </p:nvSpPr>
        <p:spPr/>
        <p:txBody>
          <a:bodyPr/>
          <a:lstStyle/>
          <a:p>
            <a:r>
              <a:rPr lang="da-DK"/>
              <a:t>Foreningen af Rådgivende Ingeniører</a:t>
            </a:r>
            <a:endParaRPr lang="da-DK" dirty="0"/>
          </a:p>
        </p:txBody>
      </p:sp>
      <p:sp>
        <p:nvSpPr>
          <p:cNvPr id="5" name="Pladsholder til slidenummer 4">
            <a:extLst>
              <a:ext uri="{FF2B5EF4-FFF2-40B4-BE49-F238E27FC236}">
                <a16:creationId xmlns:a16="http://schemas.microsoft.com/office/drawing/2014/main" id="{58009CA5-23EF-49DF-9779-7156FFC929DC}"/>
              </a:ext>
            </a:extLst>
          </p:cNvPr>
          <p:cNvSpPr>
            <a:spLocks noGrp="1"/>
          </p:cNvSpPr>
          <p:nvPr>
            <p:ph type="sldNum" sz="quarter" idx="12"/>
          </p:nvPr>
        </p:nvSpPr>
        <p:spPr/>
        <p:txBody>
          <a:bodyPr/>
          <a:lstStyle/>
          <a:p>
            <a:fld id="{098C9809-D2C8-4A35-B480-8F90903CF29A}" type="slidenum">
              <a:rPr lang="da-DK" smtClean="0"/>
              <a:t>3</a:t>
            </a:fld>
            <a:endParaRPr lang="da-DK"/>
          </a:p>
        </p:txBody>
      </p:sp>
    </p:spTree>
    <p:extLst>
      <p:ext uri="{BB962C8B-B14F-4D97-AF65-F5344CB8AC3E}">
        <p14:creationId xmlns:p14="http://schemas.microsoft.com/office/powerpoint/2010/main" val="410611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ladsholder til billede 31" descr="Et billede, der indeholder strand, udendørs, personer, sand&#10;&#10;Automatisk genereret beskrivelse">
            <a:extLst>
              <a:ext uri="{FF2B5EF4-FFF2-40B4-BE49-F238E27FC236}">
                <a16:creationId xmlns:a16="http://schemas.microsoft.com/office/drawing/2014/main" id="{1E3809A3-892C-436D-B15E-317E8F5B7E1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6260" t="225" r="10093" b="16142"/>
          <a:stretch/>
        </p:blipFill>
        <p:spPr>
          <a:xfrm>
            <a:off x="-1" y="-1"/>
            <a:ext cx="12192000" cy="6858000"/>
          </a:xfrm>
        </p:spPr>
      </p:pic>
      <p:sp>
        <p:nvSpPr>
          <p:cNvPr id="34" name="Rektangel 33">
            <a:extLst>
              <a:ext uri="{FF2B5EF4-FFF2-40B4-BE49-F238E27FC236}">
                <a16:creationId xmlns:a16="http://schemas.microsoft.com/office/drawing/2014/main" id="{C55D60F4-A6B6-400C-84A8-C08798FD94A9}"/>
              </a:ext>
            </a:extLst>
          </p:cNvPr>
          <p:cNvSpPr/>
          <p:nvPr/>
        </p:nvSpPr>
        <p:spPr>
          <a:xfrm>
            <a:off x="-2" y="5382653"/>
            <a:ext cx="12192000" cy="1493725"/>
          </a:xfrm>
          <a:prstGeom prst="rect">
            <a:avLst/>
          </a:prstGeom>
          <a:gradFill>
            <a:gsLst>
              <a:gs pos="0">
                <a:schemeClr val="tx1">
                  <a:alpha val="0"/>
                </a:schemeClr>
              </a:gs>
              <a:gs pos="79000">
                <a:schemeClr val="tx1">
                  <a:alpha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95"/>
            <a:endParaRPr lang="da-DK" sz="1531">
              <a:solidFill>
                <a:prstClr val="white"/>
              </a:solidFill>
              <a:latin typeface="Arial" panose="020B0604020202020204"/>
            </a:endParaRPr>
          </a:p>
        </p:txBody>
      </p:sp>
      <p:sp>
        <p:nvSpPr>
          <p:cNvPr id="6" name="Titel 5">
            <a:extLst>
              <a:ext uri="{FF2B5EF4-FFF2-40B4-BE49-F238E27FC236}">
                <a16:creationId xmlns:a16="http://schemas.microsoft.com/office/drawing/2014/main" id="{45D469B0-EF28-4803-AD17-C7D87DCD04C5}"/>
              </a:ext>
            </a:extLst>
          </p:cNvPr>
          <p:cNvSpPr>
            <a:spLocks noGrp="1"/>
          </p:cNvSpPr>
          <p:nvPr>
            <p:ph type="title"/>
          </p:nvPr>
        </p:nvSpPr>
        <p:spPr>
          <a:xfrm>
            <a:off x="1" y="1144524"/>
            <a:ext cx="6879401" cy="1900090"/>
          </a:xfrm>
          <a:solidFill>
            <a:srgbClr val="E63312">
              <a:alpha val="80000"/>
            </a:srgbClr>
          </a:solidFill>
        </p:spPr>
        <p:txBody>
          <a:bodyPr/>
          <a:lstStyle/>
          <a:p>
            <a:r>
              <a:rPr lang="da-DK" b="0" dirty="0"/>
              <a:t>Det </a:t>
            </a:r>
            <a:r>
              <a:rPr lang="da-DK" b="1" dirty="0"/>
              <a:t>FØLES GODT</a:t>
            </a:r>
            <a:br>
              <a:rPr lang="da-DK" dirty="0"/>
            </a:br>
            <a:r>
              <a:rPr lang="da-DK" b="0" dirty="0"/>
              <a:t>at hoppe i vandet </a:t>
            </a:r>
          </a:p>
        </p:txBody>
      </p:sp>
      <p:sp>
        <p:nvSpPr>
          <p:cNvPr id="2" name="Pladsholder til tekst 1">
            <a:extLst>
              <a:ext uri="{FF2B5EF4-FFF2-40B4-BE49-F238E27FC236}">
                <a16:creationId xmlns:a16="http://schemas.microsoft.com/office/drawing/2014/main" id="{B0512281-C722-42E3-A54F-25A4DFA8EADA}"/>
              </a:ext>
            </a:extLst>
          </p:cNvPr>
          <p:cNvSpPr>
            <a:spLocks noGrp="1"/>
          </p:cNvSpPr>
          <p:nvPr>
            <p:ph type="body" sz="quarter" idx="15"/>
          </p:nvPr>
        </p:nvSpPr>
        <p:spPr>
          <a:xfrm>
            <a:off x="1" y="3428999"/>
            <a:ext cx="6640749" cy="981783"/>
          </a:xfrm>
          <a:solidFill>
            <a:srgbClr val="E63312">
              <a:alpha val="80000"/>
            </a:srgbClr>
          </a:solidFill>
        </p:spPr>
        <p:txBody>
          <a:bodyPr vert="horz" wrap="square" lIns="710400" tIns="96000" rIns="192000" bIns="96000" rtlCol="0" anchor="t" anchorCtr="0">
            <a:spAutoFit/>
          </a:bodyPr>
          <a:lstStyle/>
          <a:p>
            <a:r>
              <a:rPr lang="da-DK" b="0" dirty="0">
                <a:latin typeface="+mj-lt"/>
              </a:rPr>
              <a:t>Rådgivende ingeniører sørger hver dag for rent vand i sø og hav</a:t>
            </a:r>
          </a:p>
        </p:txBody>
      </p:sp>
      <p:sp>
        <p:nvSpPr>
          <p:cNvPr id="39" name="Pladsholder til tekst 38">
            <a:extLst>
              <a:ext uri="{FF2B5EF4-FFF2-40B4-BE49-F238E27FC236}">
                <a16:creationId xmlns:a16="http://schemas.microsoft.com/office/drawing/2014/main" id="{DF3CBE71-A89C-44F6-87AB-4C6798117D9B}"/>
              </a:ext>
            </a:extLst>
          </p:cNvPr>
          <p:cNvSpPr>
            <a:spLocks noGrp="1"/>
          </p:cNvSpPr>
          <p:nvPr>
            <p:ph type="body" sz="quarter" idx="16"/>
          </p:nvPr>
        </p:nvSpPr>
        <p:spPr>
          <a:noFill/>
        </p:spPr>
        <p:txBody>
          <a:bodyPr vert="horz" wrap="square" lIns="0" tIns="0" rIns="0" bIns="0" rtlCol="0" anchor="b" anchorCtr="0">
            <a:noAutofit/>
          </a:bodyPr>
          <a:lstStyle/>
          <a:p>
            <a:r>
              <a:rPr lang="da-DK" dirty="0">
                <a:latin typeface="+mj-lt"/>
              </a:rPr>
              <a:t>For fremtidige generationer</a:t>
            </a:r>
          </a:p>
        </p:txBody>
      </p:sp>
      <p:sp>
        <p:nvSpPr>
          <p:cNvPr id="44" name="Pladsholder til billede 43">
            <a:extLst>
              <a:ext uri="{FF2B5EF4-FFF2-40B4-BE49-F238E27FC236}">
                <a16:creationId xmlns:a16="http://schemas.microsoft.com/office/drawing/2014/main" id="{1F5674AC-FFB3-4A43-9F76-8BF1FD32545B}"/>
              </a:ext>
            </a:extLst>
          </p:cNvPr>
          <p:cNvSpPr>
            <a:spLocks noGrp="1"/>
          </p:cNvSpPr>
          <p:nvPr>
            <p:ph type="pic" sz="quarter" idx="17"/>
          </p:nvPr>
        </p:nvSpPr>
        <p:spPr/>
      </p:sp>
      <p:sp>
        <p:nvSpPr>
          <p:cNvPr id="45" name="Pladsholder til billede 44">
            <a:extLst>
              <a:ext uri="{FF2B5EF4-FFF2-40B4-BE49-F238E27FC236}">
                <a16:creationId xmlns:a16="http://schemas.microsoft.com/office/drawing/2014/main" id="{2136694E-A10A-4F02-8A6E-17E27FD19001}"/>
              </a:ext>
            </a:extLst>
          </p:cNvPr>
          <p:cNvSpPr>
            <a:spLocks noGrp="1"/>
          </p:cNvSpPr>
          <p:nvPr>
            <p:ph type="pic" sz="quarter" idx="18"/>
          </p:nvPr>
        </p:nvSpPr>
        <p:spPr/>
      </p:sp>
      <p:sp>
        <p:nvSpPr>
          <p:cNvPr id="43" name="Pladsholder til tekst 42">
            <a:extLst>
              <a:ext uri="{FF2B5EF4-FFF2-40B4-BE49-F238E27FC236}">
                <a16:creationId xmlns:a16="http://schemas.microsoft.com/office/drawing/2014/main" id="{84EAA681-8D48-4FA7-9BF3-76646B3B500C}"/>
              </a:ext>
            </a:extLst>
          </p:cNvPr>
          <p:cNvSpPr>
            <a:spLocks noGrp="1"/>
          </p:cNvSpPr>
          <p:nvPr>
            <p:ph type="body" sz="quarter" idx="19"/>
          </p:nvPr>
        </p:nvSpPr>
        <p:spPr/>
        <p:txBody>
          <a:bodyPr/>
          <a:lstStyle/>
          <a:p>
            <a:r>
              <a:rPr lang="da-DK" dirty="0"/>
              <a:t>Foto: Inge Ebbensgaard</a:t>
            </a:r>
          </a:p>
        </p:txBody>
      </p:sp>
      <p:sp>
        <p:nvSpPr>
          <p:cNvPr id="3" name="Taleboble: oval 2">
            <a:extLst>
              <a:ext uri="{FF2B5EF4-FFF2-40B4-BE49-F238E27FC236}">
                <a16:creationId xmlns:a16="http://schemas.microsoft.com/office/drawing/2014/main" id="{5191335D-7395-4345-BB07-F63855E2BBA4}"/>
              </a:ext>
            </a:extLst>
          </p:cNvPr>
          <p:cNvSpPr/>
          <p:nvPr/>
        </p:nvSpPr>
        <p:spPr>
          <a:xfrm>
            <a:off x="7037172" y="1256474"/>
            <a:ext cx="3099910" cy="1308292"/>
          </a:xfrm>
          <a:prstGeom prst="wedgeEllipseCallout">
            <a:avLst>
              <a:gd name="adj1" fmla="val -70833"/>
              <a:gd name="adj2" fmla="val 413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Brug ordlyden ”Det føles godt” efterfulgt af noget, som føles godt for modtageren = her følelsen</a:t>
            </a:r>
            <a:endParaRPr lang="da-DK" sz="1400" dirty="0"/>
          </a:p>
        </p:txBody>
      </p:sp>
      <p:sp>
        <p:nvSpPr>
          <p:cNvPr id="11" name="Taleboble: oval 10">
            <a:extLst>
              <a:ext uri="{FF2B5EF4-FFF2-40B4-BE49-F238E27FC236}">
                <a16:creationId xmlns:a16="http://schemas.microsoft.com/office/drawing/2014/main" id="{705A69C3-8B42-49C5-84F2-12E7CE9A87FF}"/>
              </a:ext>
            </a:extLst>
          </p:cNvPr>
          <p:cNvSpPr/>
          <p:nvPr/>
        </p:nvSpPr>
        <p:spPr>
          <a:xfrm>
            <a:off x="7255052" y="2786002"/>
            <a:ext cx="3099910" cy="1308292"/>
          </a:xfrm>
          <a:prstGeom prst="wedgeEllipseCallout">
            <a:avLst>
              <a:gd name="adj1" fmla="val -70833"/>
              <a:gd name="adj2" fmla="val 413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Den efterfølgende tekst kan give forklaring = her fornuften</a:t>
            </a:r>
            <a:endParaRPr lang="da-DK" sz="1400" dirty="0"/>
          </a:p>
        </p:txBody>
      </p:sp>
      <p:sp>
        <p:nvSpPr>
          <p:cNvPr id="12" name="Taleboble: oval 11">
            <a:extLst>
              <a:ext uri="{FF2B5EF4-FFF2-40B4-BE49-F238E27FC236}">
                <a16:creationId xmlns:a16="http://schemas.microsoft.com/office/drawing/2014/main" id="{A2F63180-3D92-4E19-9645-2CE7EA6BA5ED}"/>
              </a:ext>
            </a:extLst>
          </p:cNvPr>
          <p:cNvSpPr/>
          <p:nvPr/>
        </p:nvSpPr>
        <p:spPr>
          <a:xfrm>
            <a:off x="3125323" y="4458425"/>
            <a:ext cx="3046262" cy="992363"/>
          </a:xfrm>
          <a:prstGeom prst="wedgeEllipseCallout">
            <a:avLst>
              <a:gd name="adj1" fmla="val -70833"/>
              <a:gd name="adj2" fmla="val 559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Her kan du indsætte jeres eget logo – men brug også gerne de præaccepterede</a:t>
            </a:r>
            <a:endParaRPr lang="da-DK" sz="1400" dirty="0"/>
          </a:p>
        </p:txBody>
      </p:sp>
      <p:sp>
        <p:nvSpPr>
          <p:cNvPr id="15" name="Taleboble: oval 14">
            <a:extLst>
              <a:ext uri="{FF2B5EF4-FFF2-40B4-BE49-F238E27FC236}">
                <a16:creationId xmlns:a16="http://schemas.microsoft.com/office/drawing/2014/main" id="{6068371E-4334-4741-9505-F1C41622052A}"/>
              </a:ext>
            </a:extLst>
          </p:cNvPr>
          <p:cNvSpPr/>
          <p:nvPr/>
        </p:nvSpPr>
        <p:spPr>
          <a:xfrm>
            <a:off x="8642615" y="4580630"/>
            <a:ext cx="3189385" cy="1308291"/>
          </a:xfrm>
          <a:prstGeom prst="wedgeEllipseCallout">
            <a:avLst>
              <a:gd name="adj1" fmla="val -26295"/>
              <a:gd name="adj2" fmla="val 710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FRI’s logo kan udskiftes eller fjernes. Anvendes et af FRI’s billeder, skal FRI’s logo anvendes (ift. rettigheder)</a:t>
            </a:r>
            <a:endParaRPr lang="da-DK" sz="1400" dirty="0"/>
          </a:p>
        </p:txBody>
      </p:sp>
      <p:sp>
        <p:nvSpPr>
          <p:cNvPr id="20" name="Taleboble: oval 19">
            <a:extLst>
              <a:ext uri="{FF2B5EF4-FFF2-40B4-BE49-F238E27FC236}">
                <a16:creationId xmlns:a16="http://schemas.microsoft.com/office/drawing/2014/main" id="{24B2B659-3E82-45CC-B5D6-8034A11BF360}"/>
              </a:ext>
            </a:extLst>
          </p:cNvPr>
          <p:cNvSpPr/>
          <p:nvPr/>
        </p:nvSpPr>
        <p:spPr>
          <a:xfrm>
            <a:off x="4163948" y="5446226"/>
            <a:ext cx="3449203" cy="1124097"/>
          </a:xfrm>
          <a:prstGeom prst="wedgeEllipseCallout">
            <a:avLst>
              <a:gd name="adj1" fmla="val -80379"/>
              <a:gd name="adj2" fmla="val 33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Boksen her er en overordnet værdi – du kan finde de eksempler som vi har detekteret på næste slide</a:t>
            </a:r>
            <a:endParaRPr lang="da-DK" sz="1400" dirty="0"/>
          </a:p>
        </p:txBody>
      </p:sp>
      <p:sp>
        <p:nvSpPr>
          <p:cNvPr id="22" name="Taleboble: oval 21">
            <a:extLst>
              <a:ext uri="{FF2B5EF4-FFF2-40B4-BE49-F238E27FC236}">
                <a16:creationId xmlns:a16="http://schemas.microsoft.com/office/drawing/2014/main" id="{DEC67496-3559-4C68-9DA6-F0285A293E79}"/>
              </a:ext>
            </a:extLst>
          </p:cNvPr>
          <p:cNvSpPr/>
          <p:nvPr/>
        </p:nvSpPr>
        <p:spPr>
          <a:xfrm>
            <a:off x="7904096" y="165650"/>
            <a:ext cx="3189385" cy="1072445"/>
          </a:xfrm>
          <a:prstGeom prst="wedgeEllipseCallout">
            <a:avLst>
              <a:gd name="adj1" fmla="val 76340"/>
              <a:gd name="adj2" fmla="val 5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Husk at kreditere arkitekt eller fotograf, hvis billedet kræver det</a:t>
            </a:r>
            <a:endParaRPr lang="da-DK" sz="1400" dirty="0"/>
          </a:p>
        </p:txBody>
      </p:sp>
    </p:spTree>
    <p:extLst>
      <p:ext uri="{BB962C8B-B14F-4D97-AF65-F5344CB8AC3E}">
        <p14:creationId xmlns:p14="http://schemas.microsoft.com/office/powerpoint/2010/main" val="417183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C2358-9624-4C6E-AF0B-6CFB70331157}"/>
              </a:ext>
            </a:extLst>
          </p:cNvPr>
          <p:cNvSpPr>
            <a:spLocks noGrp="1"/>
          </p:cNvSpPr>
          <p:nvPr>
            <p:ph type="title"/>
          </p:nvPr>
        </p:nvSpPr>
        <p:spPr/>
        <p:txBody>
          <a:bodyPr/>
          <a:lstStyle/>
          <a:p>
            <a:r>
              <a:rPr lang="da-DK"/>
              <a:t>Ingeniørens kendetegn</a:t>
            </a:r>
          </a:p>
        </p:txBody>
      </p:sp>
      <p:sp>
        <p:nvSpPr>
          <p:cNvPr id="6" name="Pladsholder til indhold 5">
            <a:extLst>
              <a:ext uri="{FF2B5EF4-FFF2-40B4-BE49-F238E27FC236}">
                <a16:creationId xmlns:a16="http://schemas.microsoft.com/office/drawing/2014/main" id="{5D5F05F2-6682-4943-9A02-09B32D002943}"/>
              </a:ext>
            </a:extLst>
          </p:cNvPr>
          <p:cNvSpPr>
            <a:spLocks noGrp="1"/>
          </p:cNvSpPr>
          <p:nvPr>
            <p:ph idx="1"/>
          </p:nvPr>
        </p:nvSpPr>
        <p:spPr>
          <a:xfrm>
            <a:off x="1077913" y="1692000"/>
            <a:ext cx="3275974" cy="3960000"/>
          </a:xfrm>
        </p:spPr>
        <p:txBody>
          <a:bodyPr/>
          <a:lstStyle/>
          <a:p>
            <a:pPr marL="0" indent="0">
              <a:buNone/>
            </a:pPr>
            <a:r>
              <a:rPr lang="da-DK" b="1"/>
              <a:t>Struktureret </a:t>
            </a:r>
          </a:p>
          <a:p>
            <a:r>
              <a:rPr lang="da-DK"/>
              <a:t>Vi sætter mulighederne i system</a:t>
            </a:r>
          </a:p>
          <a:p>
            <a:r>
              <a:rPr lang="da-DK"/>
              <a:t>Vi skaber orden i kaos</a:t>
            </a:r>
          </a:p>
          <a:p>
            <a:r>
              <a:rPr lang="da-DK"/>
              <a:t>Vi holder af fakta</a:t>
            </a:r>
          </a:p>
          <a:p>
            <a:pPr marL="0" indent="0">
              <a:buNone/>
            </a:pPr>
            <a:endParaRPr lang="da-DK" b="1"/>
          </a:p>
          <a:p>
            <a:pPr marL="0" indent="0">
              <a:buNone/>
            </a:pPr>
            <a:r>
              <a:rPr lang="da-DK" b="1"/>
              <a:t>Løsningsorienteret</a:t>
            </a:r>
          </a:p>
          <a:p>
            <a:r>
              <a:rPr lang="da-DK"/>
              <a:t>Vi gør drømme til virkelighed</a:t>
            </a:r>
          </a:p>
          <a:p>
            <a:r>
              <a:rPr lang="da-DK"/>
              <a:t>Vi er med hele vejen</a:t>
            </a:r>
          </a:p>
          <a:p>
            <a:r>
              <a:rPr lang="da-DK"/>
              <a:t>Vi tænker løsningerne til ende</a:t>
            </a:r>
          </a:p>
          <a:p>
            <a:pPr>
              <a:buFontTx/>
              <a:buChar char="-"/>
            </a:pPr>
            <a:endParaRPr lang="da-DK"/>
          </a:p>
        </p:txBody>
      </p:sp>
      <p:sp>
        <p:nvSpPr>
          <p:cNvPr id="4" name="Pladsholder til sidefod 3">
            <a:extLst>
              <a:ext uri="{FF2B5EF4-FFF2-40B4-BE49-F238E27FC236}">
                <a16:creationId xmlns:a16="http://schemas.microsoft.com/office/drawing/2014/main" id="{722E995E-4C46-4CAC-88A2-45C7575389A3}"/>
              </a:ext>
            </a:extLst>
          </p:cNvPr>
          <p:cNvSpPr>
            <a:spLocks noGrp="1"/>
          </p:cNvSpPr>
          <p:nvPr>
            <p:ph type="ftr" sz="quarter" idx="11"/>
          </p:nvPr>
        </p:nvSpPr>
        <p:spPr/>
        <p:txBody>
          <a:bodyPr/>
          <a:lstStyle/>
          <a:p>
            <a:r>
              <a:rPr lang="da-DK"/>
              <a:t>Foreningen af Rådgivende Ingeniører</a:t>
            </a:r>
          </a:p>
        </p:txBody>
      </p:sp>
      <p:sp>
        <p:nvSpPr>
          <p:cNvPr id="5" name="Pladsholder til slidenummer 4">
            <a:extLst>
              <a:ext uri="{FF2B5EF4-FFF2-40B4-BE49-F238E27FC236}">
                <a16:creationId xmlns:a16="http://schemas.microsoft.com/office/drawing/2014/main" id="{6C831FA1-28E4-4513-91D2-92F94BA4F779}"/>
              </a:ext>
            </a:extLst>
          </p:cNvPr>
          <p:cNvSpPr>
            <a:spLocks noGrp="1"/>
          </p:cNvSpPr>
          <p:nvPr>
            <p:ph type="sldNum" sz="quarter" idx="12"/>
          </p:nvPr>
        </p:nvSpPr>
        <p:spPr/>
        <p:txBody>
          <a:bodyPr/>
          <a:lstStyle/>
          <a:p>
            <a:fld id="{098C9809-D2C8-4A35-B480-8F90903CF29A}" type="slidenum">
              <a:rPr lang="da-DK" smtClean="0"/>
              <a:pPr/>
              <a:t>5</a:t>
            </a:fld>
            <a:endParaRPr lang="da-DK"/>
          </a:p>
        </p:txBody>
      </p:sp>
      <p:sp>
        <p:nvSpPr>
          <p:cNvPr id="7" name="Pladsholder til indhold 6">
            <a:extLst>
              <a:ext uri="{FF2B5EF4-FFF2-40B4-BE49-F238E27FC236}">
                <a16:creationId xmlns:a16="http://schemas.microsoft.com/office/drawing/2014/main" id="{913335F3-9437-4D82-A092-3398536A77F7}"/>
              </a:ext>
            </a:extLst>
          </p:cNvPr>
          <p:cNvSpPr>
            <a:spLocks noGrp="1"/>
          </p:cNvSpPr>
          <p:nvPr>
            <p:ph idx="13"/>
          </p:nvPr>
        </p:nvSpPr>
        <p:spPr>
          <a:xfrm>
            <a:off x="4353888" y="1692000"/>
            <a:ext cx="3275974" cy="3960000"/>
          </a:xfrm>
        </p:spPr>
        <p:txBody>
          <a:bodyPr/>
          <a:lstStyle/>
          <a:p>
            <a:pPr marL="0" indent="0">
              <a:buNone/>
            </a:pPr>
            <a:r>
              <a:rPr lang="da-DK" b="1" dirty="0"/>
              <a:t>Nysgerrig</a:t>
            </a:r>
          </a:p>
          <a:p>
            <a:r>
              <a:rPr lang="da-DK" dirty="0"/>
              <a:t>Vi gør teknologi levende</a:t>
            </a:r>
          </a:p>
          <a:p>
            <a:r>
              <a:rPr lang="da-DK" dirty="0"/>
              <a:t>Vi skaber nye veje</a:t>
            </a:r>
          </a:p>
          <a:p>
            <a:r>
              <a:rPr lang="da-DK" dirty="0"/>
              <a:t>Fordi teknologi er sjovt</a:t>
            </a:r>
          </a:p>
          <a:p>
            <a:r>
              <a:rPr lang="da-DK" dirty="0"/>
              <a:t>Vi skaber forbindelser</a:t>
            </a:r>
          </a:p>
          <a:p>
            <a:pPr>
              <a:buFontTx/>
              <a:buChar char="-"/>
            </a:pPr>
            <a:endParaRPr lang="da-DK" dirty="0"/>
          </a:p>
          <a:p>
            <a:pPr>
              <a:buFontTx/>
              <a:buChar char="-"/>
            </a:pPr>
            <a:endParaRPr lang="da-DK" dirty="0"/>
          </a:p>
        </p:txBody>
      </p:sp>
      <p:sp>
        <p:nvSpPr>
          <p:cNvPr id="8" name="Pladsholder til indhold 6">
            <a:extLst>
              <a:ext uri="{FF2B5EF4-FFF2-40B4-BE49-F238E27FC236}">
                <a16:creationId xmlns:a16="http://schemas.microsoft.com/office/drawing/2014/main" id="{132FF494-F854-4EC5-A4C0-15028DE0AB07}"/>
              </a:ext>
            </a:extLst>
          </p:cNvPr>
          <p:cNvSpPr txBox="1">
            <a:spLocks/>
          </p:cNvSpPr>
          <p:nvPr/>
        </p:nvSpPr>
        <p:spPr>
          <a:xfrm>
            <a:off x="7837226" y="1690689"/>
            <a:ext cx="3275974" cy="4399868"/>
          </a:xfrm>
          <a:prstGeom prst="rect">
            <a:avLst/>
          </a:prstGeom>
        </p:spPr>
        <p:txBody>
          <a:bodyPr vert="horz" lIns="0" tIns="0" rIns="0" bIns="0" rtlCol="0" anchor="t" anchorCtr="0">
            <a:noAutofit/>
          </a:bodyPr>
          <a:lstStyle>
            <a:lvl1pPr marL="144000" indent="-144000" algn="l" defTabSz="914400" rtl="0" eaLnBrk="1" latinLnBrk="0" hangingPunct="1">
              <a:lnSpc>
                <a:spcPts val="1600"/>
              </a:lnSpc>
              <a:spcBef>
                <a:spcPts val="1000"/>
              </a:spcBef>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ts val="1600"/>
              </a:lnSpc>
              <a:spcBef>
                <a:spcPts val="500"/>
              </a:spcBef>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ts val="1600"/>
              </a:lnSpc>
              <a:spcBef>
                <a:spcPts val="500"/>
              </a:spcBef>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ts val="1600"/>
              </a:lnSpc>
              <a:spcBef>
                <a:spcPts val="500"/>
              </a:spcBef>
              <a:buFont typeface="Arial" panose="020B0604020202020204" pitchFamily="34" charset="0"/>
              <a:buChar char="•"/>
              <a:defRPr sz="1600" kern="1200">
                <a:solidFill>
                  <a:schemeClr val="tx1"/>
                </a:solidFill>
                <a:latin typeface="+mn-lt"/>
                <a:ea typeface="+mn-ea"/>
                <a:cs typeface="+mn-cs"/>
              </a:defRPr>
            </a:lvl4pPr>
            <a:lvl5pPr marL="720000" indent="-144000" algn="l" defTabSz="914400" rtl="0" eaLnBrk="1" latinLnBrk="0" hangingPunct="1">
              <a:lnSpc>
                <a:spcPts val="1600"/>
              </a:lnSpc>
              <a:spcBef>
                <a:spcPts val="500"/>
              </a:spcBef>
              <a:buFont typeface="Arial" panose="020B0604020202020204" pitchFamily="34" charset="0"/>
              <a:buChar char="•"/>
              <a:defRPr sz="1600" kern="1200">
                <a:solidFill>
                  <a:schemeClr val="tx1"/>
                </a:solidFill>
                <a:latin typeface="+mn-lt"/>
                <a:ea typeface="+mn-ea"/>
                <a:cs typeface="+mn-cs"/>
              </a:defRPr>
            </a:lvl5pPr>
            <a:lvl6pPr marL="864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6pPr>
            <a:lvl7pPr marL="1008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7pPr>
            <a:lvl8pPr marL="1152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8pPr>
            <a:lvl9pPr marL="1296000" indent="-144000" algn="l" defTabSz="914400" rtl="0" eaLnBrk="1" latinLnBrk="0" hangingPunct="1">
              <a:lnSpc>
                <a:spcPts val="16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da-DK" b="1" dirty="0"/>
              <a:t>Ansvarlig</a:t>
            </a:r>
          </a:p>
          <a:p>
            <a:r>
              <a:rPr lang="da-DK" dirty="0"/>
              <a:t>Vi laver løsninger der holder</a:t>
            </a:r>
          </a:p>
          <a:p>
            <a:r>
              <a:rPr lang="da-DK" dirty="0"/>
              <a:t>Vi holder samfundet kørende</a:t>
            </a:r>
          </a:p>
          <a:p>
            <a:r>
              <a:rPr lang="da-DK" dirty="0"/>
              <a:t>For fremtidens generationer</a:t>
            </a:r>
          </a:p>
          <a:p>
            <a:r>
              <a:rPr lang="da-DK" dirty="0"/>
              <a:t>Vi sikrer bæredygtighed </a:t>
            </a:r>
          </a:p>
          <a:p>
            <a:r>
              <a:rPr lang="da-DK" dirty="0"/>
              <a:t>Vi bruger knappe ressourcer klogt</a:t>
            </a:r>
          </a:p>
          <a:p>
            <a:r>
              <a:rPr lang="da-DK" dirty="0"/>
              <a:t>Vi skaber bedre indeklima</a:t>
            </a:r>
          </a:p>
          <a:p>
            <a:endParaRPr lang="da-DK" dirty="0"/>
          </a:p>
          <a:p>
            <a:pPr marL="0" indent="0">
              <a:buNone/>
            </a:pPr>
            <a:r>
              <a:rPr lang="da-DK" b="1" dirty="0"/>
              <a:t>Helhedsorienteret</a:t>
            </a:r>
          </a:p>
          <a:p>
            <a:r>
              <a:rPr lang="da-DK" dirty="0"/>
              <a:t>Vi skaber sammenhænge</a:t>
            </a:r>
          </a:p>
          <a:p>
            <a:r>
              <a:rPr lang="da-DK" dirty="0"/>
              <a:t>Vi skaber helheder</a:t>
            </a:r>
          </a:p>
          <a:p>
            <a:r>
              <a:rPr lang="da-DK" dirty="0"/>
              <a:t>Vi gør andre bedre</a:t>
            </a:r>
          </a:p>
          <a:p>
            <a:r>
              <a:rPr lang="da-DK" dirty="0"/>
              <a:t>For fremtidige generationer</a:t>
            </a:r>
          </a:p>
          <a:p>
            <a:endParaRPr lang="da-DK" dirty="0"/>
          </a:p>
          <a:p>
            <a:endParaRPr lang="da-DK" dirty="0"/>
          </a:p>
          <a:p>
            <a:pPr marL="0" indent="0">
              <a:buNone/>
            </a:pPr>
            <a:endParaRPr lang="da-DK" dirty="0"/>
          </a:p>
        </p:txBody>
      </p:sp>
      <p:pic>
        <p:nvPicPr>
          <p:cNvPr id="10" name="Billede 9" descr="Et billede, der indeholder person, bærer, mand, beklædning&#10;&#10;Automatisk genereret beskrivelse">
            <a:extLst>
              <a:ext uri="{FF2B5EF4-FFF2-40B4-BE49-F238E27FC236}">
                <a16:creationId xmlns:a16="http://schemas.microsoft.com/office/drawing/2014/main" id="{FE0E9D81-34EC-4530-8DC9-69B920CD35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95644" y="3304389"/>
            <a:ext cx="3837900" cy="3553611"/>
          </a:xfrm>
          <a:prstGeom prst="rect">
            <a:avLst/>
          </a:prstGeom>
        </p:spPr>
      </p:pic>
      <p:sp>
        <p:nvSpPr>
          <p:cNvPr id="11" name="Tekstfelt 10">
            <a:extLst>
              <a:ext uri="{FF2B5EF4-FFF2-40B4-BE49-F238E27FC236}">
                <a16:creationId xmlns:a16="http://schemas.microsoft.com/office/drawing/2014/main" id="{63A44EDC-A628-4CA0-861F-2C5E29402AE2}"/>
              </a:ext>
            </a:extLst>
          </p:cNvPr>
          <p:cNvSpPr txBox="1"/>
          <p:nvPr/>
        </p:nvSpPr>
        <p:spPr>
          <a:xfrm>
            <a:off x="3906242" y="6627168"/>
            <a:ext cx="3827302" cy="230832"/>
          </a:xfrm>
          <a:prstGeom prst="rect">
            <a:avLst/>
          </a:prstGeom>
          <a:noFill/>
        </p:spPr>
        <p:txBody>
          <a:bodyPr wrap="square" rtlCol="0">
            <a:spAutoFit/>
          </a:bodyPr>
          <a:lstStyle/>
          <a:p>
            <a:r>
              <a:rPr lang="da-DK" sz="900">
                <a:hlinkClick r:id="rId3" tooltip="http://pngimg.com/download/11406"/>
              </a:rPr>
              <a:t>Dette billede</a:t>
            </a:r>
            <a:r>
              <a:rPr lang="da-DK" sz="900"/>
              <a:t> efter Ukendt forfatter er licenseret under </a:t>
            </a:r>
            <a:r>
              <a:rPr lang="da-DK" sz="900">
                <a:hlinkClick r:id="rId4" tooltip="https://creativecommons.org/licenses/by-nc/3.0/"/>
              </a:rPr>
              <a:t>CC BY-NC</a:t>
            </a:r>
            <a:endParaRPr lang="da-DK" sz="900"/>
          </a:p>
        </p:txBody>
      </p:sp>
    </p:spTree>
    <p:extLst>
      <p:ext uri="{BB962C8B-B14F-4D97-AF65-F5344CB8AC3E}">
        <p14:creationId xmlns:p14="http://schemas.microsoft.com/office/powerpoint/2010/main" val="352309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01AEB-04C5-4C8A-8CA4-ED4F005DAEB1}"/>
              </a:ext>
            </a:extLst>
          </p:cNvPr>
          <p:cNvSpPr>
            <a:spLocks noGrp="1"/>
          </p:cNvSpPr>
          <p:nvPr>
            <p:ph type="title"/>
          </p:nvPr>
        </p:nvSpPr>
        <p:spPr/>
        <p:txBody>
          <a:bodyPr/>
          <a:lstStyle/>
          <a:p>
            <a:r>
              <a:rPr lang="da-DK" dirty="0"/>
              <a:t>Det føles godt…. </a:t>
            </a:r>
            <a:br>
              <a:rPr lang="da-DK" dirty="0"/>
            </a:br>
            <a:r>
              <a:rPr lang="da-DK" dirty="0"/>
              <a:t>Guideline til anvendelse af kampagne</a:t>
            </a:r>
          </a:p>
        </p:txBody>
      </p:sp>
      <p:sp>
        <p:nvSpPr>
          <p:cNvPr id="3" name="Pladsholder til indhold 2">
            <a:extLst>
              <a:ext uri="{FF2B5EF4-FFF2-40B4-BE49-F238E27FC236}">
                <a16:creationId xmlns:a16="http://schemas.microsoft.com/office/drawing/2014/main" id="{D15B5E26-DD02-45A6-A285-584CD854CBDD}"/>
              </a:ext>
            </a:extLst>
          </p:cNvPr>
          <p:cNvSpPr>
            <a:spLocks noGrp="1"/>
          </p:cNvSpPr>
          <p:nvPr>
            <p:ph idx="1"/>
          </p:nvPr>
        </p:nvSpPr>
        <p:spPr/>
        <p:txBody>
          <a:bodyPr/>
          <a:lstStyle/>
          <a:p>
            <a:pPr marL="0" indent="0">
              <a:buNone/>
            </a:pPr>
            <a:r>
              <a:rPr lang="da-DK" dirty="0"/>
              <a:t>Vi har lavet kampagneeksemplerne i 4 formater, som du frit kan benytte. De forskellige felter, der er beskrevet på det tidligere slide er fælles for alle formater.</a:t>
            </a:r>
          </a:p>
          <a:p>
            <a:pPr marL="0" indent="0">
              <a:buNone/>
            </a:pPr>
            <a:r>
              <a:rPr lang="da-DK" dirty="0"/>
              <a:t>Gå også ind på kampagnesiden:</a:t>
            </a:r>
          </a:p>
          <a:p>
            <a:pPr marL="0" indent="0">
              <a:buNone/>
            </a:pPr>
            <a:r>
              <a:rPr lang="da-DK" dirty="0">
                <a:hlinkClick r:id="rId2"/>
              </a:rPr>
              <a:t>www.frinet.dk/det_foeles_godt</a:t>
            </a:r>
            <a:endParaRPr lang="da-DK" dirty="0"/>
          </a:p>
          <a:p>
            <a:pPr marL="0" indent="0">
              <a:buNone/>
            </a:pPr>
            <a:endParaRPr lang="da-DK" dirty="0"/>
          </a:p>
        </p:txBody>
      </p:sp>
      <p:sp>
        <p:nvSpPr>
          <p:cNvPr id="4" name="Pladsholder til sidefod 3">
            <a:extLst>
              <a:ext uri="{FF2B5EF4-FFF2-40B4-BE49-F238E27FC236}">
                <a16:creationId xmlns:a16="http://schemas.microsoft.com/office/drawing/2014/main" id="{313DFA94-4297-4D8B-933B-CCBE1CD5BE4A}"/>
              </a:ext>
            </a:extLst>
          </p:cNvPr>
          <p:cNvSpPr>
            <a:spLocks noGrp="1"/>
          </p:cNvSpPr>
          <p:nvPr>
            <p:ph type="ftr" sz="quarter" idx="11"/>
          </p:nvPr>
        </p:nvSpPr>
        <p:spPr/>
        <p:txBody>
          <a:bodyPr/>
          <a:lstStyle/>
          <a:p>
            <a:r>
              <a:rPr lang="da-DK"/>
              <a:t>Foreningen af Rådgivende Ingeniører</a:t>
            </a:r>
            <a:endParaRPr lang="da-DK" dirty="0"/>
          </a:p>
        </p:txBody>
      </p:sp>
      <p:sp>
        <p:nvSpPr>
          <p:cNvPr id="5" name="Pladsholder til slidenummer 4">
            <a:extLst>
              <a:ext uri="{FF2B5EF4-FFF2-40B4-BE49-F238E27FC236}">
                <a16:creationId xmlns:a16="http://schemas.microsoft.com/office/drawing/2014/main" id="{58009CA5-23EF-49DF-9779-7156FFC929DC}"/>
              </a:ext>
            </a:extLst>
          </p:cNvPr>
          <p:cNvSpPr>
            <a:spLocks noGrp="1"/>
          </p:cNvSpPr>
          <p:nvPr>
            <p:ph type="sldNum" sz="quarter" idx="12"/>
          </p:nvPr>
        </p:nvSpPr>
        <p:spPr/>
        <p:txBody>
          <a:bodyPr/>
          <a:lstStyle/>
          <a:p>
            <a:fld id="{098C9809-D2C8-4A35-B480-8F90903CF29A}" type="slidenum">
              <a:rPr lang="da-DK" smtClean="0"/>
              <a:t>6</a:t>
            </a:fld>
            <a:endParaRPr lang="da-DK"/>
          </a:p>
        </p:txBody>
      </p:sp>
    </p:spTree>
    <p:extLst>
      <p:ext uri="{BB962C8B-B14F-4D97-AF65-F5344CB8AC3E}">
        <p14:creationId xmlns:p14="http://schemas.microsoft.com/office/powerpoint/2010/main" val="355650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8DFF601C-711C-4CB3-BB28-2660DB4831D7}"/>
              </a:ext>
            </a:extLst>
          </p:cNvPr>
          <p:cNvSpPr>
            <a:spLocks noGrp="1"/>
          </p:cNvSpPr>
          <p:nvPr>
            <p:ph type="body" sz="quarter" idx="14"/>
          </p:nvPr>
        </p:nvSpPr>
        <p:spPr/>
        <p:txBody>
          <a:bodyPr/>
          <a:lstStyle/>
          <a:p>
            <a:r>
              <a:rPr lang="da-DK" dirty="0"/>
              <a:t>God fornøjelse</a:t>
            </a:r>
          </a:p>
        </p:txBody>
      </p:sp>
      <p:sp>
        <p:nvSpPr>
          <p:cNvPr id="8" name="Pladsholder til tekst 7">
            <a:extLst>
              <a:ext uri="{FF2B5EF4-FFF2-40B4-BE49-F238E27FC236}">
                <a16:creationId xmlns:a16="http://schemas.microsoft.com/office/drawing/2014/main" id="{FA19DBCC-8E02-42F6-9857-5CE7B2538392}"/>
              </a:ext>
            </a:extLst>
          </p:cNvPr>
          <p:cNvSpPr>
            <a:spLocks noGrp="1"/>
          </p:cNvSpPr>
          <p:nvPr>
            <p:ph type="body" sz="quarter" idx="15"/>
          </p:nvPr>
        </p:nvSpPr>
        <p:spPr/>
        <p:txBody>
          <a:bodyPr/>
          <a:lstStyle/>
          <a:p>
            <a:endParaRPr lang="da-DK"/>
          </a:p>
        </p:txBody>
      </p:sp>
      <p:sp>
        <p:nvSpPr>
          <p:cNvPr id="4" name="Pladsholder til sidefod 3">
            <a:extLst>
              <a:ext uri="{FF2B5EF4-FFF2-40B4-BE49-F238E27FC236}">
                <a16:creationId xmlns:a16="http://schemas.microsoft.com/office/drawing/2014/main" id="{46F0A757-A90A-4EE5-B704-C99CB363896A}"/>
              </a:ext>
            </a:extLst>
          </p:cNvPr>
          <p:cNvSpPr>
            <a:spLocks noGrp="1"/>
          </p:cNvSpPr>
          <p:nvPr>
            <p:ph type="ftr" sz="quarter" idx="4294967295"/>
          </p:nvPr>
        </p:nvSpPr>
        <p:spPr>
          <a:xfrm>
            <a:off x="0" y="6372225"/>
            <a:ext cx="7200900" cy="179388"/>
          </a:xfrm>
        </p:spPr>
        <p:txBody>
          <a:bodyPr/>
          <a:lstStyle/>
          <a:p>
            <a:r>
              <a:rPr lang="da-DK"/>
              <a:t>Foreningen af Rådgivende Ingeniører, Powerpoint skabelon</a:t>
            </a:r>
          </a:p>
        </p:txBody>
      </p:sp>
      <p:sp>
        <p:nvSpPr>
          <p:cNvPr id="5" name="Pladsholder til slidenummer 4">
            <a:extLst>
              <a:ext uri="{FF2B5EF4-FFF2-40B4-BE49-F238E27FC236}">
                <a16:creationId xmlns:a16="http://schemas.microsoft.com/office/drawing/2014/main" id="{6DBF73A5-D4F2-44BD-B3B1-14D7268BB486}"/>
              </a:ext>
            </a:extLst>
          </p:cNvPr>
          <p:cNvSpPr>
            <a:spLocks noGrp="1"/>
          </p:cNvSpPr>
          <p:nvPr>
            <p:ph type="sldNum" sz="quarter" idx="4294967295"/>
          </p:nvPr>
        </p:nvSpPr>
        <p:spPr>
          <a:xfrm>
            <a:off x="0" y="6372225"/>
            <a:ext cx="468313" cy="179388"/>
          </a:xfrm>
        </p:spPr>
        <p:txBody>
          <a:bodyPr/>
          <a:lstStyle/>
          <a:p>
            <a:fld id="{098C9809-D2C8-4A35-B480-8F90903CF29A}" type="slidenum">
              <a:rPr lang="da-DK" smtClean="0"/>
              <a:t>7</a:t>
            </a:fld>
            <a:endParaRPr lang="da-DK"/>
          </a:p>
        </p:txBody>
      </p:sp>
    </p:spTree>
    <p:extLst>
      <p:ext uri="{BB962C8B-B14F-4D97-AF65-F5344CB8AC3E}">
        <p14:creationId xmlns:p14="http://schemas.microsoft.com/office/powerpoint/2010/main" val="2246217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EMEID" val="3"/>
</p:tagLst>
</file>

<file path=ppt/tags/tag2.xml><?xml version="1.0" encoding="utf-8"?>
<p:tagLst xmlns:a="http://schemas.openxmlformats.org/drawingml/2006/main" xmlns:r="http://schemas.openxmlformats.org/officeDocument/2006/relationships" xmlns:p="http://schemas.openxmlformats.org/presentationml/2006/main">
  <p:tag name="THEMEID" val="4"/>
</p:tagLst>
</file>

<file path=ppt/tags/tag3.xml><?xml version="1.0" encoding="utf-8"?>
<p:tagLst xmlns:a="http://schemas.openxmlformats.org/drawingml/2006/main" xmlns:r="http://schemas.openxmlformats.org/officeDocument/2006/relationships" xmlns:p="http://schemas.openxmlformats.org/presentationml/2006/main">
  <p:tag name="THEMEID" val="5"/>
</p:tagLst>
</file>

<file path=ppt/tags/tag4.xml><?xml version="1.0" encoding="utf-8"?>
<p:tagLst xmlns:a="http://schemas.openxmlformats.org/drawingml/2006/main" xmlns:r="http://schemas.openxmlformats.org/officeDocument/2006/relationships" xmlns:p="http://schemas.openxmlformats.org/presentationml/2006/main">
  <p:tag name="THEMEID" val="6"/>
</p:tagLst>
</file>

<file path=ppt/tags/tag5.xml><?xml version="1.0" encoding="utf-8"?>
<p:tagLst xmlns:a="http://schemas.openxmlformats.org/drawingml/2006/main" xmlns:r="http://schemas.openxmlformats.org/officeDocument/2006/relationships" xmlns:p="http://schemas.openxmlformats.org/presentationml/2006/main">
  <p:tag name="THEMEID" val="7"/>
</p:tagLst>
</file>

<file path=ppt/tags/tag6.xml><?xml version="1.0" encoding="utf-8"?>
<p:tagLst xmlns:a="http://schemas.openxmlformats.org/drawingml/2006/main" xmlns:r="http://schemas.openxmlformats.org/officeDocument/2006/relationships" xmlns:p="http://schemas.openxmlformats.org/presentationml/2006/main">
  <p:tag name="THEMEID" val="8"/>
</p:tagLst>
</file>

<file path=ppt/tags/tag7.xml><?xml version="1.0" encoding="utf-8"?>
<p:tagLst xmlns:a="http://schemas.openxmlformats.org/drawingml/2006/main" xmlns:r="http://schemas.openxmlformats.org/officeDocument/2006/relationships" xmlns:p="http://schemas.openxmlformats.org/presentationml/2006/main">
  <p:tag name="THEMEID" val="9"/>
</p:tagLst>
</file>

<file path=ppt/tags/tag8.xml><?xml version="1.0" encoding="utf-8"?>
<p:tagLst xmlns:a="http://schemas.openxmlformats.org/drawingml/2006/main" xmlns:r="http://schemas.openxmlformats.org/officeDocument/2006/relationships" xmlns:p="http://schemas.openxmlformats.org/presentationml/2006/main">
  <p:tag name="THEMEID" val="10"/>
</p:tagLst>
</file>

<file path=ppt/tags/tag9.xml><?xml version="1.0" encoding="utf-8"?>
<p:tagLst xmlns:a="http://schemas.openxmlformats.org/drawingml/2006/main" xmlns:r="http://schemas.openxmlformats.org/officeDocument/2006/relationships" xmlns:p="http://schemas.openxmlformats.org/presentationml/2006/main">
  <p:tag name="THEMEIDCC" val="1"/>
</p:tagLst>
</file>

<file path=ppt/theme/theme1.xml><?xml version="1.0" encoding="utf-8"?>
<a:theme xmlns:a="http://schemas.openxmlformats.org/drawingml/2006/main" name="Office-tema">
  <a:themeElements>
    <a:clrScheme name="FRI_2019">
      <a:dk1>
        <a:srgbClr val="000000"/>
      </a:dk1>
      <a:lt1>
        <a:sysClr val="window" lastClr="FFFFFF"/>
      </a:lt1>
      <a:dk2>
        <a:srgbClr val="3F3F3F"/>
      </a:dk2>
      <a:lt2>
        <a:srgbClr val="BFBFBD"/>
      </a:lt2>
      <a:accent1>
        <a:srgbClr val="00A75D"/>
      </a:accent1>
      <a:accent2>
        <a:srgbClr val="78FFB0"/>
      </a:accent2>
      <a:accent3>
        <a:srgbClr val="00476E"/>
      </a:accent3>
      <a:accent4>
        <a:srgbClr val="00B6C7"/>
      </a:accent4>
      <a:accent5>
        <a:srgbClr val="F5B000"/>
      </a:accent5>
      <a:accent6>
        <a:srgbClr val="D1C2A6"/>
      </a:accent6>
      <a:hlink>
        <a:srgbClr val="006E5A"/>
      </a:hlink>
      <a:folHlink>
        <a:srgbClr val="212121"/>
      </a:folHlink>
    </a:clrScheme>
    <a:fontScheme name="FRI_2019">
      <a:majorFont>
        <a:latin typeface="Arial"/>
        <a:ea typeface=""/>
        <a:cs typeface=""/>
      </a:majorFont>
      <a:minorFont>
        <a:latin typeface="Georg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afik 100%">
      <a:srgbClr val="E63312"/>
    </a:custClr>
    <a:custClr name="Trafik 75%">
      <a:srgbClr val="EC664D"/>
    </a:custClr>
    <a:custClr name="Trafik 50%">
      <a:srgbClr val="F29989"/>
    </a:custClr>
    <a:custClr name="Trafik 25%">
      <a:srgbClr val="F9CCC4"/>
    </a:custClr>
  </a:custClrLst>
  <a:extLst>
    <a:ext uri="{05A4C25C-085E-4340-85A3-A5531E510DB2}">
      <thm15:themeFamily xmlns:thm15="http://schemas.microsoft.com/office/thememl/2012/main" name="Præsentation1" id="{C66AC976-2DDC-42F2-B53D-F9ABA1ABC577}" vid="{DC4C6B1F-EF95-4EBC-BD5C-C205829A7398}"/>
    </a:ext>
  </a:extLst>
</a:theme>
</file>

<file path=ppt/theme/theme2.xml><?xml version="1.0" encoding="utf-8"?>
<a:theme xmlns:a="http://schemas.openxmlformats.org/drawingml/2006/main" name="1_Office-tema">
  <a:themeElements>
    <a:clrScheme name="FRI_2019">
      <a:dk1>
        <a:srgbClr val="000000"/>
      </a:dk1>
      <a:lt1>
        <a:sysClr val="window" lastClr="FFFFFF"/>
      </a:lt1>
      <a:dk2>
        <a:srgbClr val="3F3F3F"/>
      </a:dk2>
      <a:lt2>
        <a:srgbClr val="BFBFBD"/>
      </a:lt2>
      <a:accent1>
        <a:srgbClr val="00A75D"/>
      </a:accent1>
      <a:accent2>
        <a:srgbClr val="78FFB0"/>
      </a:accent2>
      <a:accent3>
        <a:srgbClr val="00476E"/>
      </a:accent3>
      <a:accent4>
        <a:srgbClr val="00B6C7"/>
      </a:accent4>
      <a:accent5>
        <a:srgbClr val="F5B000"/>
      </a:accent5>
      <a:accent6>
        <a:srgbClr val="D1C2A6"/>
      </a:accent6>
      <a:hlink>
        <a:srgbClr val="006E5A"/>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979_FRI_Det_føles_godt_LinkedIn_1.pptx" id="{ED1EB425-9DC8-4F6B-B524-80DC41E44097}" vid="{626E1A6C-4863-4C71-8AC5-B28E0C375F5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37c4091-0a25-41dd-b61b-441f6e785e24">DOKNR-6-397</_dlc_DocId>
    <_dlc_DocIdUrl xmlns="437c4091-0a25-41dd-b61b-441f6e785e24">
      <Url>https://frinet.sharepoint.com/_layouts/15/DocIdRedir.aspx?ID=DOKNR-6-397</Url>
      <Description>DOKNR-6-397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FRI_PowerPoint" ma:contentTypeID="0x010100B4C25955B3D11E44812BFC89F92A8DB901008DC6181BBF1867419EEA2B3B6ACCF0A3" ma:contentTypeVersion="3" ma:contentTypeDescription="FRI_PowerPoint, 2019" ma:contentTypeScope="" ma:versionID="ef53c6ee0ea513cee4141d83e6761ea2">
  <xsd:schema xmlns:xsd="http://www.w3.org/2001/XMLSchema" xmlns:xs="http://www.w3.org/2001/XMLSchema" xmlns:p="http://schemas.microsoft.com/office/2006/metadata/properties" xmlns:ns2="437c4091-0a25-41dd-b61b-441f6e785e24" targetNamespace="http://schemas.microsoft.com/office/2006/metadata/properties" ma:root="true" ma:fieldsID="bdcb234b1135e689880476fda06fcf03" ns2:_="">
    <xsd:import namespace="437c4091-0a25-41dd-b61b-441f6e785e2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7c4091-0a25-41dd-b61b-441f6e785e24"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BEC9D5-C6C5-4273-A9D8-70C3D3476876}">
  <ds:schemaRefs>
    <ds:schemaRef ds:uri="http://schemas.microsoft.com/sharepoint/events"/>
  </ds:schemaRefs>
</ds:datastoreItem>
</file>

<file path=customXml/itemProps2.xml><?xml version="1.0" encoding="utf-8"?>
<ds:datastoreItem xmlns:ds="http://schemas.openxmlformats.org/officeDocument/2006/customXml" ds:itemID="{C1252FD0-7747-4D53-B9C0-2E3918477A0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37c4091-0a25-41dd-b61b-441f6e785e24"/>
    <ds:schemaRef ds:uri="http://www.w3.org/XML/1998/namespace"/>
    <ds:schemaRef ds:uri="http://purl.org/dc/dcmitype/"/>
  </ds:schemaRefs>
</ds:datastoreItem>
</file>

<file path=customXml/itemProps3.xml><?xml version="1.0" encoding="utf-8"?>
<ds:datastoreItem xmlns:ds="http://schemas.openxmlformats.org/officeDocument/2006/customXml" ds:itemID="{6C50438E-29C0-4D1A-AD6A-5A8331451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7c4091-0a25-41dd-b61b-441f6e785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D20A00-862D-4A04-B577-712FDD73E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FRI_PP_2019</Template>
  <TotalTime>204</TotalTime>
  <Words>656</Words>
  <Application>Microsoft Office PowerPoint</Application>
  <PresentationFormat>Widescreen</PresentationFormat>
  <Paragraphs>74</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7</vt:i4>
      </vt:variant>
    </vt:vector>
  </HeadingPairs>
  <TitlesOfParts>
    <vt:vector size="13" baseType="lpstr">
      <vt:lpstr>Arial</vt:lpstr>
      <vt:lpstr>Calibri</vt:lpstr>
      <vt:lpstr>Georgia Pro</vt:lpstr>
      <vt:lpstr>Georgia Pro Light</vt:lpstr>
      <vt:lpstr>Office-tema</vt:lpstr>
      <vt:lpstr>1_Office-tema</vt:lpstr>
      <vt:lpstr>PowerPoint-præsentation</vt:lpstr>
      <vt:lpstr>Det føles godt….  Hvorfor</vt:lpstr>
      <vt:lpstr>Guideline - Det føles godt….  Sådan bruger du materialet</vt:lpstr>
      <vt:lpstr>Det FØLES GODT at hoppe i vandet </vt:lpstr>
      <vt:lpstr>Ingeniørens kendetegn</vt:lpstr>
      <vt:lpstr>Det føles godt….  Guideline til anvendelse af kampagne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Lautrup Christensen</dc:creator>
  <cp:lastModifiedBy>Tine Lautrup Christensen</cp:lastModifiedBy>
  <cp:revision>21</cp:revision>
  <dcterms:created xsi:type="dcterms:W3CDTF">2019-10-07T07:55:59Z</dcterms:created>
  <dcterms:modified xsi:type="dcterms:W3CDTF">2019-10-10T12:22:59Z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0x010100B4C25955B3D11E44812BFC89F92A8DB901008DC6181BBF1867419EEA2B3B6ACCF0A3</vt:lpwstr>
  </property>
  <property fmtid="{D5CDD505-2E9C-101B-9397-08002B2CF9AE}" pid="3" name="_dlc_DocIdItemGuid">
    <vt:lpwstr>5377cc65-93a7-4497-9e3c-a3e1e4b04344</vt:lpwstr>
  </property>
  <property fmtid="{D5CDD505-2E9C-101B-9397-08002B2CF9AE}" pid="4" name="DokumentType">
    <vt:lpwstr>PRÆS</vt:lpwstr>
  </property>
</Properties>
</file>