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5"/>
  </p:sldMasterIdLst>
  <p:notesMasterIdLst>
    <p:notesMasterId r:id="rId16"/>
  </p:notesMasterIdLst>
  <p:handoutMasterIdLst>
    <p:handoutMasterId r:id="rId17"/>
  </p:handoutMasterIdLst>
  <p:sldIdLst>
    <p:sldId id="256" r:id="rId6"/>
    <p:sldId id="257" r:id="rId7"/>
    <p:sldId id="266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6300788" cy="20875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985" userDrawn="1">
          <p15:clr>
            <a:srgbClr val="A4A3A4"/>
          </p15:clr>
        </p15:guide>
        <p15:guide id="3" orient="horz" pos="6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312"/>
    <a:srgbClr val="00A75D"/>
    <a:srgbClr val="5FC6FF"/>
    <a:srgbClr val="F5B000"/>
    <a:srgbClr val="00B6C7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F96907-77B7-437F-BFD9-39A99DEA878E}" v="1" dt="2019-10-04T13:04:55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6" autoAdjust="0"/>
    <p:restoredTop sz="94660"/>
  </p:normalViewPr>
  <p:slideViewPr>
    <p:cSldViewPr snapToGrid="0" snapToObjects="1" showGuides="1">
      <p:cViewPr varScale="1">
        <p:scale>
          <a:sx n="250" d="100"/>
          <a:sy n="250" d="100"/>
        </p:scale>
        <p:origin x="163" y="1608"/>
      </p:cViewPr>
      <p:guideLst>
        <p:guide pos="1985"/>
        <p:guide orient="horz" pos="65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5" d="100"/>
          <a:sy n="115" d="100"/>
        </p:scale>
        <p:origin x="273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3F6F0E6-73EB-40BC-AFA4-7A33FD9E7C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255EE2E-A98E-42D2-BFF9-5E2D03B5D9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17835-F15C-4AAC-B4CC-66843A678C7E}" type="datetimeFigureOut">
              <a:rPr lang="da-DK" smtClean="0"/>
              <a:t>31-10-2019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0D33AA6-88CC-4949-A120-D2CC670F80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41DCFA8-14DF-493A-BB03-12B2571480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34A82-641F-48CB-8D60-B6821BFA76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0873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A752C-11E1-432A-951E-4D8E5943ED25}" type="datetimeFigureOut">
              <a:rPr lang="da-DK" smtClean="0"/>
              <a:t>31-10-2019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-1227138" y="1143000"/>
            <a:ext cx="931227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F3658-4180-42BF-AB15-AE2D2FA90E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28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2896" rtl="0" eaLnBrk="1" latinLnBrk="0" hangingPunct="1">
      <a:defRPr sz="542" kern="1200">
        <a:solidFill>
          <a:schemeClr val="tx1"/>
        </a:solidFill>
        <a:latin typeface="+mn-lt"/>
        <a:ea typeface="+mn-ea"/>
        <a:cs typeface="+mn-cs"/>
      </a:defRPr>
    </a:lvl1pPr>
    <a:lvl2pPr marL="206448" algn="l" defTabSz="412896" rtl="0" eaLnBrk="1" latinLnBrk="0" hangingPunct="1">
      <a:defRPr sz="542" kern="1200">
        <a:solidFill>
          <a:schemeClr val="tx1"/>
        </a:solidFill>
        <a:latin typeface="+mn-lt"/>
        <a:ea typeface="+mn-ea"/>
        <a:cs typeface="+mn-cs"/>
      </a:defRPr>
    </a:lvl2pPr>
    <a:lvl3pPr marL="412896" algn="l" defTabSz="412896" rtl="0" eaLnBrk="1" latinLnBrk="0" hangingPunct="1">
      <a:defRPr sz="542" kern="1200">
        <a:solidFill>
          <a:schemeClr val="tx1"/>
        </a:solidFill>
        <a:latin typeface="+mn-lt"/>
        <a:ea typeface="+mn-ea"/>
        <a:cs typeface="+mn-cs"/>
      </a:defRPr>
    </a:lvl3pPr>
    <a:lvl4pPr marL="619344" algn="l" defTabSz="412896" rtl="0" eaLnBrk="1" latinLnBrk="0" hangingPunct="1">
      <a:defRPr sz="542" kern="1200">
        <a:solidFill>
          <a:schemeClr val="tx1"/>
        </a:solidFill>
        <a:latin typeface="+mn-lt"/>
        <a:ea typeface="+mn-ea"/>
        <a:cs typeface="+mn-cs"/>
      </a:defRPr>
    </a:lvl4pPr>
    <a:lvl5pPr marL="825792" algn="l" defTabSz="412896" rtl="0" eaLnBrk="1" latinLnBrk="0" hangingPunct="1">
      <a:defRPr sz="542" kern="1200">
        <a:solidFill>
          <a:schemeClr val="tx1"/>
        </a:solidFill>
        <a:latin typeface="+mn-lt"/>
        <a:ea typeface="+mn-ea"/>
        <a:cs typeface="+mn-cs"/>
      </a:defRPr>
    </a:lvl5pPr>
    <a:lvl6pPr marL="1032240" algn="l" defTabSz="412896" rtl="0" eaLnBrk="1" latinLnBrk="0" hangingPunct="1">
      <a:defRPr sz="542" kern="1200">
        <a:solidFill>
          <a:schemeClr val="tx1"/>
        </a:solidFill>
        <a:latin typeface="+mn-lt"/>
        <a:ea typeface="+mn-ea"/>
        <a:cs typeface="+mn-cs"/>
      </a:defRPr>
    </a:lvl6pPr>
    <a:lvl7pPr marL="1238686" algn="l" defTabSz="412896" rtl="0" eaLnBrk="1" latinLnBrk="0" hangingPunct="1">
      <a:defRPr sz="542" kern="1200">
        <a:solidFill>
          <a:schemeClr val="tx1"/>
        </a:solidFill>
        <a:latin typeface="+mn-lt"/>
        <a:ea typeface="+mn-ea"/>
        <a:cs typeface="+mn-cs"/>
      </a:defRPr>
    </a:lvl7pPr>
    <a:lvl8pPr marL="1445134" algn="l" defTabSz="412896" rtl="0" eaLnBrk="1" latinLnBrk="0" hangingPunct="1">
      <a:defRPr sz="542" kern="1200">
        <a:solidFill>
          <a:schemeClr val="tx1"/>
        </a:solidFill>
        <a:latin typeface="+mn-lt"/>
        <a:ea typeface="+mn-ea"/>
        <a:cs typeface="+mn-cs"/>
      </a:defRPr>
    </a:lvl8pPr>
    <a:lvl9pPr marL="1651582" algn="l" defTabSz="412896" rtl="0" eaLnBrk="1" latinLnBrk="0" hangingPunct="1">
      <a:defRPr sz="54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nstrestillet tekst og hvid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6300786" cy="20875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6778"/>
            <a:ext cx="3600000" cy="514157"/>
          </a:xfrm>
          <a:solidFill>
            <a:schemeClr val="tx1">
              <a:alpha val="80000"/>
            </a:schemeClr>
          </a:solidFill>
        </p:spPr>
        <p:txBody>
          <a:bodyPr wrap="square" lIns="252000" tIns="108000" rIns="108000" bIns="72000" anchor="t" anchorCtr="0">
            <a:spAutoFit/>
          </a:bodyPr>
          <a:lstStyle>
            <a:lvl1pPr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180" y="2185776"/>
            <a:ext cx="1417677" cy="111144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31-10-2019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7137" y="2185776"/>
            <a:ext cx="2126516" cy="111144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49931" y="2185776"/>
            <a:ext cx="1417677" cy="111144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8" name="Pladsholder til tekst 7">
            <a:extLst>
              <a:ext uri="{FF2B5EF4-FFF2-40B4-BE49-F238E27FC236}">
                <a16:creationId xmlns:a16="http://schemas.microsoft.com/office/drawing/2014/main" id="{15F42B71-0265-4E14-90E4-EFDCDFD880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619736"/>
            <a:ext cx="3240000" cy="366424"/>
          </a:xfrm>
          <a:solidFill>
            <a:schemeClr val="tx1">
              <a:alpha val="80000"/>
            </a:schemeClr>
          </a:solidFill>
        </p:spPr>
        <p:txBody>
          <a:bodyPr wrap="square" lIns="270000" tIns="90000" rIns="144000" bIns="90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0024" indent="0">
              <a:buNone/>
              <a:defRPr/>
            </a:lvl2pPr>
            <a:lvl3pPr marL="240047" indent="0">
              <a:buNone/>
              <a:defRPr/>
            </a:lvl3pPr>
            <a:lvl4pPr marL="360071" indent="0">
              <a:buNone/>
              <a:defRPr/>
            </a:lvl4pPr>
            <a:lvl5pPr marL="480095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billede 6">
            <a:extLst>
              <a:ext uri="{FF2B5EF4-FFF2-40B4-BE49-F238E27FC236}">
                <a16:creationId xmlns:a16="http://schemas.microsoft.com/office/drawing/2014/main" id="{506134A4-E6E4-4D07-8064-E5AFCF3DA3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4913" y="1758670"/>
            <a:ext cx="216000" cy="216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986ABF0F-02EF-4CCE-82A3-3F1A62862A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2471" y="1758669"/>
            <a:ext cx="2432442" cy="224053"/>
          </a:xfrm>
          <a:noFill/>
        </p:spPr>
        <p:txBody>
          <a:bodyPr wrap="square" lIns="0" tIns="0" rIns="108000" bIns="0"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01F497B1-A9BB-4C29-87EA-2BCCAE17C1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5400000">
            <a:off x="5249499" y="934872"/>
            <a:ext cx="1832702" cy="269874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319998589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70" userDrawn="1">
          <p15:clr>
            <a:srgbClr val="A4A3A4"/>
          </p15:clr>
        </p15:guide>
        <p15:guide id="2" pos="3799" userDrawn="1">
          <p15:clr>
            <a:srgbClr val="A4A3A4"/>
          </p15:clr>
        </p15:guide>
        <p15:guide id="3" orient="horz" pos="91" userDrawn="1">
          <p15:clr>
            <a:srgbClr val="A4A3A4"/>
          </p15:clr>
        </p15:guide>
        <p15:guide id="4" orient="horz" pos="1247" userDrawn="1">
          <p15:clr>
            <a:srgbClr val="A4A3A4"/>
          </p15:clr>
        </p15:guide>
        <p15:guide id="5" orient="horz" pos="625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jrestillet tekst og hvid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6300787" cy="20875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787" y="146778"/>
            <a:ext cx="3600000" cy="514157"/>
          </a:xfrm>
          <a:solidFill>
            <a:schemeClr val="tx1">
              <a:alpha val="80000"/>
            </a:schemeClr>
          </a:solidFill>
        </p:spPr>
        <p:txBody>
          <a:bodyPr wrap="square" lIns="108000" tIns="108000" rIns="252000" bIns="72000" anchor="t" anchorCtr="0">
            <a:spAutoFit/>
          </a:bodyPr>
          <a:lstStyle>
            <a:lvl1pPr algn="r"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180" y="2185776"/>
            <a:ext cx="1417677" cy="111144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31-10-2019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7137" y="2185776"/>
            <a:ext cx="2126516" cy="111144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49931" y="2185776"/>
            <a:ext cx="1417677" cy="111144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8" name="Pladsholder til tekst 7">
            <a:extLst>
              <a:ext uri="{FF2B5EF4-FFF2-40B4-BE49-F238E27FC236}">
                <a16:creationId xmlns:a16="http://schemas.microsoft.com/office/drawing/2014/main" id="{15F42B71-0265-4E14-90E4-EFDCDFD880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787" y="1620000"/>
            <a:ext cx="3240000" cy="366424"/>
          </a:xfrm>
          <a:solidFill>
            <a:schemeClr val="tx1">
              <a:alpha val="80000"/>
            </a:schemeClr>
          </a:solidFill>
        </p:spPr>
        <p:txBody>
          <a:bodyPr wrap="square" lIns="108000" tIns="90000" rIns="252000" bIns="90000" anchor="b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0024" indent="0">
              <a:buNone/>
              <a:defRPr/>
            </a:lvl2pPr>
            <a:lvl3pPr marL="240047" indent="0">
              <a:buNone/>
              <a:defRPr/>
            </a:lvl3pPr>
            <a:lvl4pPr marL="360071" indent="0">
              <a:buNone/>
              <a:defRPr/>
            </a:lvl4pPr>
            <a:lvl5pPr marL="480095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6">
            <a:extLst>
              <a:ext uri="{FF2B5EF4-FFF2-40B4-BE49-F238E27FC236}">
                <a16:creationId xmlns:a16="http://schemas.microsoft.com/office/drawing/2014/main" id="{675DD3C0-689B-4BBE-8BE1-1EFB23D642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9875" y="1758670"/>
            <a:ext cx="216000" cy="216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41B267C5-0932-484A-8072-971F74F63B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875" y="1758669"/>
            <a:ext cx="2432442" cy="224053"/>
          </a:xfrm>
          <a:noFill/>
        </p:spPr>
        <p:txBody>
          <a:bodyPr wrap="square" lIns="108000" tIns="0" rIns="0" bIns="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D900BB4E-BEB0-4A59-864F-628AA9A488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5400000">
            <a:off x="-784120" y="934872"/>
            <a:ext cx="1832702" cy="269874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26534910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70">
          <p15:clr>
            <a:srgbClr val="A4A3A4"/>
          </p15:clr>
        </p15:guide>
        <p15:guide id="2" pos="3799">
          <p15:clr>
            <a:srgbClr val="A4A3A4"/>
          </p15:clr>
        </p15:guide>
        <p15:guide id="3" orient="horz" pos="91">
          <p15:clr>
            <a:srgbClr val="A4A3A4"/>
          </p15:clr>
        </p15:guide>
        <p15:guide id="4" orient="horz" pos="1247" userDrawn="1">
          <p15:clr>
            <a:srgbClr val="A4A3A4"/>
          </p15:clr>
        </p15:guide>
        <p15:guide id="5" orient="horz" pos="625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stillet tekst og grøn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6300786" cy="20875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6778"/>
            <a:ext cx="3600000" cy="514157"/>
          </a:xfrm>
          <a:solidFill>
            <a:schemeClr val="tx1">
              <a:alpha val="80000"/>
            </a:schemeClr>
          </a:solidFill>
        </p:spPr>
        <p:txBody>
          <a:bodyPr wrap="square" lIns="252000" tIns="108000" rIns="108000" bIns="72000" anchor="t" anchorCtr="0">
            <a:spAutoFit/>
          </a:bodyPr>
          <a:lstStyle>
            <a:lvl1pPr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180" y="2185776"/>
            <a:ext cx="1417677" cy="111144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31-10-2019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7137" y="2185776"/>
            <a:ext cx="2126516" cy="111144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49931" y="2185776"/>
            <a:ext cx="1417677" cy="111144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8" name="Pladsholder til tekst 7">
            <a:extLst>
              <a:ext uri="{FF2B5EF4-FFF2-40B4-BE49-F238E27FC236}">
                <a16:creationId xmlns:a16="http://schemas.microsoft.com/office/drawing/2014/main" id="{15F42B71-0265-4E14-90E4-EFDCDFD880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620000"/>
            <a:ext cx="3240000" cy="366424"/>
          </a:xfrm>
          <a:solidFill>
            <a:schemeClr val="tx1">
              <a:alpha val="80000"/>
            </a:schemeClr>
          </a:solidFill>
        </p:spPr>
        <p:txBody>
          <a:bodyPr wrap="square" lIns="270000" tIns="90000" rIns="180000" bIns="90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0024" indent="0">
              <a:buNone/>
              <a:defRPr/>
            </a:lvl2pPr>
            <a:lvl3pPr marL="240047" indent="0">
              <a:buNone/>
              <a:defRPr/>
            </a:lvl3pPr>
            <a:lvl4pPr marL="360071" indent="0">
              <a:buNone/>
              <a:defRPr/>
            </a:lvl4pPr>
            <a:lvl5pPr marL="480095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billede 6">
            <a:extLst>
              <a:ext uri="{FF2B5EF4-FFF2-40B4-BE49-F238E27FC236}">
                <a16:creationId xmlns:a16="http://schemas.microsoft.com/office/drawing/2014/main" id="{888FB3C2-90D5-443E-A169-56098F13BA3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4913" y="1758670"/>
            <a:ext cx="216000" cy="216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96DDF8B2-FE4E-4D7E-8A51-806083C649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2471" y="1758669"/>
            <a:ext cx="2432442" cy="224053"/>
          </a:xfrm>
          <a:noFill/>
        </p:spPr>
        <p:txBody>
          <a:bodyPr wrap="square" lIns="0" tIns="0" rIns="108000" bIns="0"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E83EB7D-C7B2-4D16-A731-8B18357506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5400000">
            <a:off x="5249499" y="934872"/>
            <a:ext cx="1832702" cy="269874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219738171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70">
          <p15:clr>
            <a:srgbClr val="A4A3A4"/>
          </p15:clr>
        </p15:guide>
        <p15:guide id="2" pos="3799">
          <p15:clr>
            <a:srgbClr val="A4A3A4"/>
          </p15:clr>
        </p15:guide>
        <p15:guide id="3" orient="horz" pos="91">
          <p15:clr>
            <a:srgbClr val="A4A3A4"/>
          </p15:clr>
        </p15:guide>
        <p15:guide id="4" orient="horz" pos="1247" userDrawn="1">
          <p15:clr>
            <a:srgbClr val="A4A3A4"/>
          </p15:clr>
        </p15:guide>
        <p15:guide id="5" orient="horz" pos="625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jrestillet tekst og grøn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6300787" cy="20875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3180" y="2185776"/>
            <a:ext cx="1417677" cy="111144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31-10-2019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7137" y="2185776"/>
            <a:ext cx="2126516" cy="111144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49931" y="2185776"/>
            <a:ext cx="1417677" cy="111144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8" name="Pladsholder til tekst 7">
            <a:extLst>
              <a:ext uri="{FF2B5EF4-FFF2-40B4-BE49-F238E27FC236}">
                <a16:creationId xmlns:a16="http://schemas.microsoft.com/office/drawing/2014/main" id="{15F42B71-0265-4E14-90E4-EFDCDFD880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787" y="1620000"/>
            <a:ext cx="3240000" cy="366424"/>
          </a:xfrm>
          <a:solidFill>
            <a:schemeClr val="tx1">
              <a:alpha val="80000"/>
            </a:schemeClr>
          </a:solidFill>
        </p:spPr>
        <p:txBody>
          <a:bodyPr wrap="square" lIns="108000" tIns="90000" rIns="252000" bIns="90000" anchor="b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0024" indent="0">
              <a:buNone/>
              <a:defRPr/>
            </a:lvl2pPr>
            <a:lvl3pPr marL="240047" indent="0">
              <a:buNone/>
              <a:defRPr/>
            </a:lvl3pPr>
            <a:lvl4pPr marL="360071" indent="0">
              <a:buNone/>
              <a:defRPr/>
            </a:lvl4pPr>
            <a:lvl5pPr marL="480095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billede 6">
            <a:extLst>
              <a:ext uri="{FF2B5EF4-FFF2-40B4-BE49-F238E27FC236}">
                <a16:creationId xmlns:a16="http://schemas.microsoft.com/office/drawing/2014/main" id="{884E5120-BF5C-4109-9BC1-91C5DF5BDA3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9875" y="1758670"/>
            <a:ext cx="216000" cy="216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EECB5E0D-2B31-4460-91C7-CA03508987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875" y="1758669"/>
            <a:ext cx="2432442" cy="224053"/>
          </a:xfrm>
          <a:noFill/>
        </p:spPr>
        <p:txBody>
          <a:bodyPr wrap="square" lIns="108000" tIns="0" rIns="0" bIns="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BC5C0B1-C8B2-4992-AA3D-83D6CE53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787" y="146778"/>
            <a:ext cx="3600000" cy="514157"/>
          </a:xfrm>
          <a:solidFill>
            <a:schemeClr val="tx1">
              <a:alpha val="80000"/>
            </a:schemeClr>
          </a:solidFill>
        </p:spPr>
        <p:txBody>
          <a:bodyPr wrap="square" lIns="108000" tIns="108000" rIns="252000" bIns="72000" anchor="t" anchorCtr="0">
            <a:spAutoFit/>
          </a:bodyPr>
          <a:lstStyle>
            <a:lvl1pPr algn="r"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738EF16-A365-40B7-813D-20883B436E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5400000">
            <a:off x="-784120" y="934872"/>
            <a:ext cx="1832702" cy="269874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244169204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70">
          <p15:clr>
            <a:srgbClr val="A4A3A4"/>
          </p15:clr>
        </p15:guide>
        <p15:guide id="2" pos="3799">
          <p15:clr>
            <a:srgbClr val="A4A3A4"/>
          </p15:clr>
        </p15:guide>
        <p15:guide id="3" orient="horz" pos="91">
          <p15:clr>
            <a:srgbClr val="A4A3A4"/>
          </p15:clr>
        </p15:guide>
        <p15:guide id="4" orient="horz" pos="1247" userDrawn="1">
          <p15:clr>
            <a:srgbClr val="A4A3A4"/>
          </p15:clr>
        </p15:guide>
        <p15:guide id="5" orient="horz" pos="625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11" Type="http://schemas.openxmlformats.org/officeDocument/2006/relationships/tags" Target="../tags/tag6.xml"/><Relationship Id="rId5" Type="http://schemas.openxmlformats.org/officeDocument/2006/relationships/theme" Target="../theme/theme1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Relationship Id="rId14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179" y="111144"/>
            <a:ext cx="5434430" cy="40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179" y="555717"/>
            <a:ext cx="5434430" cy="1324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3179" y="1934862"/>
            <a:ext cx="1417677" cy="11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478EE-5704-494F-95FB-136BDDFF21F9}" type="datetimeFigureOut">
              <a:rPr lang="da-DK" smtClean="0"/>
              <a:t>31-10-2019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136" y="1934862"/>
            <a:ext cx="2126516" cy="11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49932" y="1934862"/>
            <a:ext cx="1417677" cy="111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944907FB-B124-4A40-B411-6163436CDA22}"/>
              </a:ext>
            </a:extLst>
          </p:cNvPr>
          <p:cNvGrpSpPr/>
          <p:nvPr userDrawn="1"/>
        </p:nvGrpSpPr>
        <p:grpSpPr>
          <a:xfrm>
            <a:off x="269875" y="-923903"/>
            <a:ext cx="2788635" cy="629173"/>
            <a:chOff x="215603" y="-5008098"/>
            <a:chExt cx="3860384" cy="870982"/>
          </a:xfrm>
        </p:grpSpPr>
        <p:sp>
          <p:nvSpPr>
            <p:cNvPr id="8" name="Rektangel: afrundede hjørner 7">
              <a:extLst>
                <a:ext uri="{FF2B5EF4-FFF2-40B4-BE49-F238E27FC236}">
                  <a16:creationId xmlns:a16="http://schemas.microsoft.com/office/drawing/2014/main" id="{684CC5F6-2F78-45F3-B3A3-1623F8D185CD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>
            <a:xfrm>
              <a:off x="215603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3F3F3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9" name="Rektangel: afrundede hjørner 8">
              <a:extLst>
                <a:ext uri="{FF2B5EF4-FFF2-40B4-BE49-F238E27FC236}">
                  <a16:creationId xmlns:a16="http://schemas.microsoft.com/office/drawing/2014/main" id="{CBC0EB63-48EF-4EDE-B421-71F790E261F8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>
            <a:xfrm>
              <a:off x="653151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BFBFB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0" name="Rektangel: afrundede hjørner 9">
              <a:extLst>
                <a:ext uri="{FF2B5EF4-FFF2-40B4-BE49-F238E27FC236}">
                  <a16:creationId xmlns:a16="http://schemas.microsoft.com/office/drawing/2014/main" id="{EAAF1A27-B22D-453E-9EDC-3A89AA65B9F8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>
            <a:xfrm>
              <a:off x="1090699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A75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CD62D899-691B-4396-BEB1-5A90E4951822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>
            <a:xfrm>
              <a:off x="1528247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78FFB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2" name="Rektangel: afrundede hjørner 11">
              <a:extLst>
                <a:ext uri="{FF2B5EF4-FFF2-40B4-BE49-F238E27FC236}">
                  <a16:creationId xmlns:a16="http://schemas.microsoft.com/office/drawing/2014/main" id="{28A1DC20-90F4-4B1D-86FE-520FCCC1299E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>
            <a:xfrm>
              <a:off x="1965795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476E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3" name="Rektangel: afrundede hjørner 12">
              <a:extLst>
                <a:ext uri="{FF2B5EF4-FFF2-40B4-BE49-F238E27FC236}">
                  <a16:creationId xmlns:a16="http://schemas.microsoft.com/office/drawing/2014/main" id="{E6473406-107D-4845-8662-6888B18B59CF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>
            <a:xfrm>
              <a:off x="2403343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B6C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4" name="Rektangel: afrundede hjørner 13">
              <a:extLst>
                <a:ext uri="{FF2B5EF4-FFF2-40B4-BE49-F238E27FC236}">
                  <a16:creationId xmlns:a16="http://schemas.microsoft.com/office/drawing/2014/main" id="{0437824B-1D41-41A6-A06E-01173BE232CB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>
            <a:xfrm>
              <a:off x="2840891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F5B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5" name="Rektangel: afrundede hjørner 14">
              <a:extLst>
                <a:ext uri="{FF2B5EF4-FFF2-40B4-BE49-F238E27FC236}">
                  <a16:creationId xmlns:a16="http://schemas.microsoft.com/office/drawing/2014/main" id="{F81B96A3-F6CB-43AE-A53D-6F2EF25B4529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>
            <a:xfrm>
              <a:off x="3278439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D1C2A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6" name="Rektangel: afrundede hjørner 15">
              <a:extLst>
                <a:ext uri="{FF2B5EF4-FFF2-40B4-BE49-F238E27FC236}">
                  <a16:creationId xmlns:a16="http://schemas.microsoft.com/office/drawing/2014/main" id="{37E486E0-4F00-45F4-B133-E7F43517A6C4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>
            <a:xfrm>
              <a:off x="3715987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E6331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393BDC1F-BCA4-4833-AAF1-D2078507A4CE}"/>
                </a:ext>
              </a:extLst>
            </p:cNvPr>
            <p:cNvSpPr txBox="1"/>
            <p:nvPr userDrawn="1"/>
          </p:nvSpPr>
          <p:spPr>
            <a:xfrm>
              <a:off x="215603" y="-5008098"/>
              <a:ext cx="3860384" cy="383458"/>
            </a:xfrm>
            <a:prstGeom prst="rect">
              <a:avLst/>
            </a:prstGeom>
            <a:noFill/>
          </p:spPr>
          <p:txBody>
            <a:bodyPr vert="horz" wrap="square" lIns="0" rIns="0" rtlCol="0">
              <a:spAutoFit/>
            </a:bodyPr>
            <a:lstStyle/>
            <a:p>
              <a:r>
                <a:rPr lang="da-DK" sz="1200" dirty="0">
                  <a:solidFill>
                    <a:schemeClr val="dk1"/>
                  </a:solidFill>
                </a:rPr>
                <a:t>Farver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36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p:txStyles>
    <p:titleStyle>
      <a:lvl1pPr algn="l" defTabSz="278343" rtl="0" eaLnBrk="1" latinLnBrk="0" hangingPunct="1">
        <a:lnSpc>
          <a:spcPct val="90000"/>
        </a:lnSpc>
        <a:spcBef>
          <a:spcPct val="0"/>
        </a:spcBef>
        <a:buNone/>
        <a:defRPr sz="1339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69586" indent="-69586" algn="l" defTabSz="278343" rtl="0" eaLnBrk="1" latinLnBrk="0" hangingPunct="1">
        <a:lnSpc>
          <a:spcPct val="90000"/>
        </a:lnSpc>
        <a:spcBef>
          <a:spcPts val="304"/>
        </a:spcBef>
        <a:buFont typeface="Arial" panose="020B0604020202020204" pitchFamily="34" charset="0"/>
        <a:buChar char="•"/>
        <a:defRPr sz="85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08758" indent="-69586" algn="l" defTabSz="278343" rtl="0" eaLnBrk="1" latinLnBrk="0" hangingPunct="1">
        <a:lnSpc>
          <a:spcPct val="90000"/>
        </a:lnSpc>
        <a:spcBef>
          <a:spcPts val="152"/>
        </a:spcBef>
        <a:buFont typeface="Arial" panose="020B0604020202020204" pitchFamily="34" charset="0"/>
        <a:buChar char="•"/>
        <a:defRPr sz="73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7929" indent="-69586" algn="l" defTabSz="278343" rtl="0" eaLnBrk="1" latinLnBrk="0" hangingPunct="1">
        <a:lnSpc>
          <a:spcPct val="90000"/>
        </a:lnSpc>
        <a:spcBef>
          <a:spcPts val="152"/>
        </a:spcBef>
        <a:buFont typeface="Arial" panose="020B0604020202020204" pitchFamily="34" charset="0"/>
        <a:buChar char="•"/>
        <a:defRPr sz="60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87101" indent="-69586" algn="l" defTabSz="278343" rtl="0" eaLnBrk="1" latinLnBrk="0" hangingPunct="1">
        <a:lnSpc>
          <a:spcPct val="90000"/>
        </a:lnSpc>
        <a:spcBef>
          <a:spcPts val="152"/>
        </a:spcBef>
        <a:buFont typeface="Arial" panose="020B0604020202020204" pitchFamily="34" charset="0"/>
        <a:buChar char="•"/>
        <a:defRPr sz="54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26273" indent="-69586" algn="l" defTabSz="278343" rtl="0" eaLnBrk="1" latinLnBrk="0" hangingPunct="1">
        <a:lnSpc>
          <a:spcPct val="90000"/>
        </a:lnSpc>
        <a:spcBef>
          <a:spcPts val="152"/>
        </a:spcBef>
        <a:buFont typeface="Arial" panose="020B0604020202020204" pitchFamily="34" charset="0"/>
        <a:buChar char="•"/>
        <a:defRPr sz="54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65444" indent="-69586" algn="l" defTabSz="278343" rtl="0" eaLnBrk="1" latinLnBrk="0" hangingPunct="1">
        <a:lnSpc>
          <a:spcPct val="90000"/>
        </a:lnSpc>
        <a:spcBef>
          <a:spcPts val="152"/>
        </a:spcBef>
        <a:buFont typeface="Arial" panose="020B0604020202020204" pitchFamily="34" charset="0"/>
        <a:buChar char="•"/>
        <a:defRPr sz="548" kern="1200">
          <a:solidFill>
            <a:schemeClr val="tx1"/>
          </a:solidFill>
          <a:latin typeface="+mn-lt"/>
          <a:ea typeface="+mn-ea"/>
          <a:cs typeface="+mn-cs"/>
        </a:defRPr>
      </a:lvl6pPr>
      <a:lvl7pPr marL="904616" indent="-69586" algn="l" defTabSz="278343" rtl="0" eaLnBrk="1" latinLnBrk="0" hangingPunct="1">
        <a:lnSpc>
          <a:spcPct val="90000"/>
        </a:lnSpc>
        <a:spcBef>
          <a:spcPts val="152"/>
        </a:spcBef>
        <a:buFont typeface="Arial" panose="020B0604020202020204" pitchFamily="34" charset="0"/>
        <a:buChar char="•"/>
        <a:defRPr sz="548" kern="1200">
          <a:solidFill>
            <a:schemeClr val="tx1"/>
          </a:solidFill>
          <a:latin typeface="+mn-lt"/>
          <a:ea typeface="+mn-ea"/>
          <a:cs typeface="+mn-cs"/>
        </a:defRPr>
      </a:lvl7pPr>
      <a:lvl8pPr marL="1043788" indent="-69586" algn="l" defTabSz="278343" rtl="0" eaLnBrk="1" latinLnBrk="0" hangingPunct="1">
        <a:lnSpc>
          <a:spcPct val="90000"/>
        </a:lnSpc>
        <a:spcBef>
          <a:spcPts val="152"/>
        </a:spcBef>
        <a:buFont typeface="Arial" panose="020B0604020202020204" pitchFamily="34" charset="0"/>
        <a:buChar char="•"/>
        <a:defRPr sz="548" kern="1200">
          <a:solidFill>
            <a:schemeClr val="tx1"/>
          </a:solidFill>
          <a:latin typeface="+mn-lt"/>
          <a:ea typeface="+mn-ea"/>
          <a:cs typeface="+mn-cs"/>
        </a:defRPr>
      </a:lvl8pPr>
      <a:lvl9pPr marL="1182959" indent="-69586" algn="l" defTabSz="278343" rtl="0" eaLnBrk="1" latinLnBrk="0" hangingPunct="1">
        <a:lnSpc>
          <a:spcPct val="90000"/>
        </a:lnSpc>
        <a:spcBef>
          <a:spcPts val="152"/>
        </a:spcBef>
        <a:buFont typeface="Arial" panose="020B0604020202020204" pitchFamily="34" charset="0"/>
        <a:buChar char="•"/>
        <a:defRPr sz="5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8343" rtl="0" eaLnBrk="1" latinLnBrk="0" hangingPunct="1">
        <a:defRPr sz="548" kern="1200">
          <a:solidFill>
            <a:schemeClr val="tx1"/>
          </a:solidFill>
          <a:latin typeface="+mn-lt"/>
          <a:ea typeface="+mn-ea"/>
          <a:cs typeface="+mn-cs"/>
        </a:defRPr>
      </a:lvl1pPr>
      <a:lvl2pPr marL="139172" algn="l" defTabSz="278343" rtl="0" eaLnBrk="1" latinLnBrk="0" hangingPunct="1">
        <a:defRPr sz="548" kern="1200">
          <a:solidFill>
            <a:schemeClr val="tx1"/>
          </a:solidFill>
          <a:latin typeface="+mn-lt"/>
          <a:ea typeface="+mn-ea"/>
          <a:cs typeface="+mn-cs"/>
        </a:defRPr>
      </a:lvl2pPr>
      <a:lvl3pPr marL="278343" algn="l" defTabSz="278343" rtl="0" eaLnBrk="1" latinLnBrk="0" hangingPunct="1">
        <a:defRPr sz="548" kern="1200">
          <a:solidFill>
            <a:schemeClr val="tx1"/>
          </a:solidFill>
          <a:latin typeface="+mn-lt"/>
          <a:ea typeface="+mn-ea"/>
          <a:cs typeface="+mn-cs"/>
        </a:defRPr>
      </a:lvl3pPr>
      <a:lvl4pPr marL="417515" algn="l" defTabSz="278343" rtl="0" eaLnBrk="1" latinLnBrk="0" hangingPunct="1">
        <a:defRPr sz="548" kern="1200">
          <a:solidFill>
            <a:schemeClr val="tx1"/>
          </a:solidFill>
          <a:latin typeface="+mn-lt"/>
          <a:ea typeface="+mn-ea"/>
          <a:cs typeface="+mn-cs"/>
        </a:defRPr>
      </a:lvl4pPr>
      <a:lvl5pPr marL="556687" algn="l" defTabSz="278343" rtl="0" eaLnBrk="1" latinLnBrk="0" hangingPunct="1">
        <a:defRPr sz="548" kern="1200">
          <a:solidFill>
            <a:schemeClr val="tx1"/>
          </a:solidFill>
          <a:latin typeface="+mn-lt"/>
          <a:ea typeface="+mn-ea"/>
          <a:cs typeface="+mn-cs"/>
        </a:defRPr>
      </a:lvl5pPr>
      <a:lvl6pPr marL="695858" algn="l" defTabSz="278343" rtl="0" eaLnBrk="1" latinLnBrk="0" hangingPunct="1">
        <a:defRPr sz="548" kern="1200">
          <a:solidFill>
            <a:schemeClr val="tx1"/>
          </a:solidFill>
          <a:latin typeface="+mn-lt"/>
          <a:ea typeface="+mn-ea"/>
          <a:cs typeface="+mn-cs"/>
        </a:defRPr>
      </a:lvl6pPr>
      <a:lvl7pPr marL="835030" algn="l" defTabSz="278343" rtl="0" eaLnBrk="1" latinLnBrk="0" hangingPunct="1">
        <a:defRPr sz="548" kern="1200">
          <a:solidFill>
            <a:schemeClr val="tx1"/>
          </a:solidFill>
          <a:latin typeface="+mn-lt"/>
          <a:ea typeface="+mn-ea"/>
          <a:cs typeface="+mn-cs"/>
        </a:defRPr>
      </a:lvl7pPr>
      <a:lvl8pPr marL="974202" algn="l" defTabSz="278343" rtl="0" eaLnBrk="1" latinLnBrk="0" hangingPunct="1">
        <a:defRPr sz="548" kern="1200">
          <a:solidFill>
            <a:schemeClr val="tx1"/>
          </a:solidFill>
          <a:latin typeface="+mn-lt"/>
          <a:ea typeface="+mn-ea"/>
          <a:cs typeface="+mn-cs"/>
        </a:defRPr>
      </a:lvl8pPr>
      <a:lvl9pPr marL="1113373" algn="l" defTabSz="278343" rtl="0" eaLnBrk="1" latinLnBrk="0" hangingPunct="1">
        <a:defRPr sz="5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 descr="Et billede, der indeholder strand, udendørs, personer, sand&#10;&#10;Automatisk genereret beskrivelse">
            <a:extLst>
              <a:ext uri="{FF2B5EF4-FFF2-40B4-BE49-F238E27FC236}">
                <a16:creationId xmlns:a16="http://schemas.microsoft.com/office/drawing/2014/main" id="{8AF46749-A830-4B8F-AE1F-5DE37DCC36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1" r="10379" b="28800"/>
          <a:stretch/>
        </p:blipFill>
        <p:spPr>
          <a:xfrm>
            <a:off x="1" y="1"/>
            <a:ext cx="6300786" cy="2087563"/>
          </a:xfr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1E5D281-B1EC-478D-ACE3-4C643C17D37F}"/>
              </a:ext>
            </a:extLst>
          </p:cNvPr>
          <p:cNvSpPr/>
          <p:nvPr/>
        </p:nvSpPr>
        <p:spPr>
          <a:xfrm>
            <a:off x="1" y="1435070"/>
            <a:ext cx="6300785" cy="65249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75F4476D-F013-4051-902A-D8258265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6778"/>
            <a:ext cx="2953406" cy="846555"/>
          </a:xfrm>
          <a:solidFill>
            <a:srgbClr val="E63312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da-DK" sz="2400" dirty="0"/>
              <a:t>Det </a:t>
            </a:r>
            <a:r>
              <a:rPr lang="da-DK" sz="2400" b="1" dirty="0"/>
              <a:t>FØLES GODT</a:t>
            </a:r>
            <a:br>
              <a:rPr lang="da-DK" sz="2400" b="1" dirty="0"/>
            </a:br>
            <a:r>
              <a:rPr lang="da-DK" sz="2400" dirty="0"/>
              <a:t>hoppe i vandet</a:t>
            </a:r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1FF83A9A-C60E-49F7-AF07-162DDDA4C2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423580"/>
            <a:ext cx="3240000" cy="551090"/>
          </a:xfrm>
          <a:solidFill>
            <a:srgbClr val="E63312">
              <a:alpha val="80000"/>
            </a:srgbClr>
          </a:solidFill>
        </p:spPr>
        <p:txBody>
          <a:bodyPr lIns="270000"/>
          <a:lstStyle/>
          <a:p>
            <a:r>
              <a:rPr lang="da-DK" dirty="0"/>
              <a:t>Rådgivende ingeniører sørger hver dag for rent vand i sø og hav </a:t>
            </a:r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83778C30-52EA-4FAD-9EE2-614FF2EC16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9A03E14-F9BB-4837-95E4-E695B1920E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For fremtidige generationer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3F48EBE-B066-4A0A-B20B-7AD69BE3A4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Foto: Inge Ebbensgaard</a:t>
            </a:r>
          </a:p>
        </p:txBody>
      </p:sp>
    </p:spTree>
    <p:extLst>
      <p:ext uri="{BB962C8B-B14F-4D97-AF65-F5344CB8AC3E}">
        <p14:creationId xmlns:p14="http://schemas.microsoft.com/office/powerpoint/2010/main" val="417183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 descr="Et billede, der indeholder person, opbevarer, kvinde, spil&#10;&#10;Automatisk genereret beskrivelse">
            <a:extLst>
              <a:ext uri="{FF2B5EF4-FFF2-40B4-BE49-F238E27FC236}">
                <a16:creationId xmlns:a16="http://schemas.microsoft.com/office/drawing/2014/main" id="{0D9C2280-1CB5-47C4-89E0-65434617A6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9" b="34481"/>
          <a:stretch/>
        </p:blipFill>
        <p:spPr>
          <a:xfrm>
            <a:off x="1" y="1"/>
            <a:ext cx="6300786" cy="2087563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EA18C9F-1608-4395-9974-B6E25159C052}"/>
              </a:ext>
            </a:extLst>
          </p:cNvPr>
          <p:cNvSpPr/>
          <p:nvPr/>
        </p:nvSpPr>
        <p:spPr>
          <a:xfrm>
            <a:off x="1" y="1435070"/>
            <a:ext cx="6300785" cy="65249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393402-991C-43F5-97A5-C035CDEB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6778"/>
            <a:ext cx="2903837" cy="846555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at gøre en forskel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2D57B90-6751-4E27-B373-A998E714C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" y="1435070"/>
            <a:ext cx="2298356" cy="551090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Unge rådgivende ingeniører i Danmark får hurtigt ansvar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0F212A47-FD79-4A86-A9CA-C57C9BBFFF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F1F39BE-AE5A-4F29-8C5A-0A4BE255B6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FRI Young Professionals – for fremtiden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3C43520F-BDF7-44D3-A4C0-9E2B8F8A73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11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 descr="Et billede, der indeholder vand, udendørs, surfer, strand&#10;&#10;Automatisk genereret beskrivelse">
            <a:extLst>
              <a:ext uri="{FF2B5EF4-FFF2-40B4-BE49-F238E27FC236}">
                <a16:creationId xmlns:a16="http://schemas.microsoft.com/office/drawing/2014/main" id="{6E61ED58-89C0-4E8F-9C04-6EA7A338C64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 t="203" b="9287"/>
          <a:stretch/>
        </p:blipFill>
        <p:spPr>
          <a:xfrm>
            <a:off x="1" y="1"/>
            <a:ext cx="6300787" cy="2087563"/>
          </a:xfr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E524EE2E-8219-4992-A8D6-AB0323C3DDDE}"/>
              </a:ext>
            </a:extLst>
          </p:cNvPr>
          <p:cNvSpPr/>
          <p:nvPr/>
        </p:nvSpPr>
        <p:spPr>
          <a:xfrm>
            <a:off x="1" y="1435334"/>
            <a:ext cx="6300785" cy="6522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9000">
                <a:schemeClr val="bg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71E292C1-AE64-45C0-897A-21351EC97E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27021" y="1250668"/>
            <a:ext cx="2373765" cy="735756"/>
          </a:xfrm>
        </p:spPr>
        <p:txBody>
          <a:bodyPr/>
          <a:lstStyle/>
          <a:p>
            <a:r>
              <a:rPr lang="da-DK" dirty="0"/>
              <a:t>Rådgivende ingeniører holder Danmarks energiforsyning kørende i sol og blæst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B8662EAE-C34D-4974-835A-40AC8BFCCEF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0612CE2-DEEA-4B10-AF3C-AEB8F6CC37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Vi sikrer bæredygtighed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E0F159-720E-485B-801C-8483FC2A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821" y="146778"/>
            <a:ext cx="2926966" cy="846555"/>
          </a:xfrm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b="1" dirty="0"/>
            </a:br>
            <a:r>
              <a:rPr lang="da-DK" dirty="0"/>
              <a:t>at  holde sig varm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CD5BB7D9-8E79-4448-AA58-C38B1F69F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69639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55299432-33F4-44D8-A5E9-DFFE9C67C9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26139" b="26139"/>
          <a:stretch/>
        </p:blipFill>
        <p:spPr>
          <a:xfrm>
            <a:off x="-2706" y="-1"/>
            <a:ext cx="6303494" cy="2087565"/>
          </a:xfr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42C0706-E4A8-463E-89BD-A02C2DA4A65E}"/>
              </a:ext>
            </a:extLst>
          </p:cNvPr>
          <p:cNvSpPr/>
          <p:nvPr/>
        </p:nvSpPr>
        <p:spPr>
          <a:xfrm>
            <a:off x="1" y="1435070"/>
            <a:ext cx="6300785" cy="65249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2A02F31-F491-41B4-95F5-742047C3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607" y="146778"/>
            <a:ext cx="2935180" cy="846555"/>
          </a:xfrm>
          <a:solidFill>
            <a:srgbClr val="E63312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b="1" dirty="0"/>
            </a:br>
            <a:r>
              <a:rPr lang="da-DK" dirty="0"/>
              <a:t>at komme hjem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4959634-23C6-4A5C-BF4B-3B612A81D0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8344" y="1250668"/>
            <a:ext cx="2432442" cy="735756"/>
          </a:xfrm>
          <a:solidFill>
            <a:srgbClr val="E63312">
              <a:alpha val="80000"/>
            </a:srgbClr>
          </a:solidFill>
        </p:spPr>
        <p:txBody>
          <a:bodyPr lIns="108000"/>
          <a:lstStyle/>
          <a:p>
            <a:r>
              <a:rPr lang="da-DK" dirty="0"/>
              <a:t>Rådgivende ingeniører holder trafikken i gang over hele landet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F60611C6-4EC1-4F4C-AD3C-6ED5FD5CC4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AA96B7E-D543-422C-B23A-D30E5D1431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holder af fakta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FFB8AC65-E309-4B8A-A0B7-B7C697C4DC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90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80213BB5-2F22-423D-93E4-8D979D6294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8" b="13641"/>
          <a:stretch/>
        </p:blipFill>
        <p:spPr>
          <a:xfrm>
            <a:off x="4" y="-1"/>
            <a:ext cx="6300784" cy="2087565"/>
          </a:xfr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529E1196-780B-42FD-8CBA-F4681D702D1F}"/>
              </a:ext>
            </a:extLst>
          </p:cNvPr>
          <p:cNvSpPr/>
          <p:nvPr/>
        </p:nvSpPr>
        <p:spPr>
          <a:xfrm>
            <a:off x="1" y="1435070"/>
            <a:ext cx="6300785" cy="65249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DEFD67-98A2-497D-B419-582DBBCA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6778"/>
            <a:ext cx="3150393" cy="846555"/>
          </a:xfrm>
          <a:solidFill>
            <a:srgbClr val="00B6C7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b="1" dirty="0"/>
            </a:br>
            <a:r>
              <a:rPr lang="da-DK" dirty="0"/>
              <a:t>at have tørre fødder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49F8387-6877-49A3-875F-FF52CB0AE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250404"/>
            <a:ext cx="2816771" cy="735756"/>
          </a:xfrm>
          <a:solidFill>
            <a:srgbClr val="00B6C7">
              <a:alpha val="80000"/>
            </a:srgbClr>
          </a:solidFill>
        </p:spPr>
        <p:txBody>
          <a:bodyPr lIns="270000"/>
          <a:lstStyle/>
          <a:p>
            <a:r>
              <a:rPr lang="da-DK" dirty="0"/>
              <a:t>Rådgivende ingeniører sørger for, at regnvandet kommer ned i jorden og ikke ind i husene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CFF69852-58C8-4709-8FDD-D7E6931E00A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E02A60F-5F4E-4BEE-ABA8-B0F51EFC12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For fremtidige generationer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011B2828-1F5A-4DEB-9D28-A159C21D9E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Foto: Møller </a:t>
            </a:r>
            <a:r>
              <a:rPr lang="da-DK">
                <a:solidFill>
                  <a:schemeClr val="bg1"/>
                </a:solidFill>
              </a:rPr>
              <a:t>&amp; Grønborg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8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 descr="Et billede, der indeholder udendørs, person, mand, græs&#10;&#10;Automatisk genereret beskrivelse">
            <a:extLst>
              <a:ext uri="{FF2B5EF4-FFF2-40B4-BE49-F238E27FC236}">
                <a16:creationId xmlns:a16="http://schemas.microsoft.com/office/drawing/2014/main" id="{55299432-33F4-44D8-A5E9-DFFE9C67C9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7" b="33101"/>
          <a:stretch/>
        </p:blipFill>
        <p:spPr>
          <a:xfrm>
            <a:off x="1" y="1"/>
            <a:ext cx="6300787" cy="2087563"/>
          </a:xfr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42C0706-E4A8-463E-89BD-A02C2DA4A65E}"/>
              </a:ext>
            </a:extLst>
          </p:cNvPr>
          <p:cNvSpPr/>
          <p:nvPr/>
        </p:nvSpPr>
        <p:spPr>
          <a:xfrm>
            <a:off x="1" y="1435070"/>
            <a:ext cx="6300785" cy="65249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2A02F31-F491-41B4-95F5-742047C3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607" y="146778"/>
            <a:ext cx="2935180" cy="846555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b="1" dirty="0"/>
            </a:br>
            <a:r>
              <a:rPr lang="da-DK" dirty="0"/>
              <a:t>at tænke grønt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4959634-23C6-4A5C-BF4B-3B612A81D0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8344" y="1250668"/>
            <a:ext cx="2432442" cy="735756"/>
          </a:xfrm>
          <a:solidFill>
            <a:srgbClr val="00A75D">
              <a:alpha val="80000"/>
            </a:srgbClr>
          </a:solidFill>
        </p:spPr>
        <p:txBody>
          <a:bodyPr lIns="108000"/>
          <a:lstStyle/>
          <a:p>
            <a:r>
              <a:rPr lang="da-DK" dirty="0"/>
              <a:t>Rådgivende ingeniører sørger for at den grønne omstilling bliver til virkelige løsninger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F60611C6-4EC1-4F4C-AD3C-6ED5FD5CC4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AA96B7E-D543-422C-B23A-D30E5D1431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holder af fakta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FFB8AC65-E309-4B8A-A0B7-B7C697C4DC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75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 descr="Et billede, der indeholder bygning, udendørs, lastbil, stående&#10;&#10;Automatisk genereret beskrivelse">
            <a:extLst>
              <a:ext uri="{FF2B5EF4-FFF2-40B4-BE49-F238E27FC236}">
                <a16:creationId xmlns:a16="http://schemas.microsoft.com/office/drawing/2014/main" id="{2E1C371A-8448-49C2-927C-61791D6020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3" b="25163"/>
          <a:stretch>
            <a:fillRect/>
          </a:stretch>
        </p:blipFill>
        <p:spPr/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18278A4-AFC9-4FCB-95E2-6185F195C81F}"/>
              </a:ext>
            </a:extLst>
          </p:cNvPr>
          <p:cNvSpPr/>
          <p:nvPr/>
        </p:nvSpPr>
        <p:spPr>
          <a:xfrm>
            <a:off x="1" y="1435070"/>
            <a:ext cx="6300785" cy="65249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A39DB1-E225-488C-8889-4801057A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751" y="146778"/>
            <a:ext cx="2915036" cy="846555"/>
          </a:xfrm>
          <a:solidFill>
            <a:srgbClr val="F5B000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genbruge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3753AA-E077-424B-AD2F-A02FC7C8F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5236" y="1250668"/>
            <a:ext cx="1965550" cy="735756"/>
          </a:xfrm>
          <a:solidFill>
            <a:srgbClr val="F5B000">
              <a:alpha val="80000"/>
            </a:srgbClr>
          </a:solidFill>
        </p:spPr>
        <p:txBody>
          <a:bodyPr/>
          <a:lstStyle/>
          <a:p>
            <a:r>
              <a:rPr lang="da-DK" dirty="0"/>
              <a:t>Rådgivende ingeniører sørger hver dag for at affald bliver brugt bedre 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FF958E79-3E8E-4A55-A549-03CF4A8B0D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A720FF0-150E-415F-BADE-6855707DFB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bruger knappe ressourcer klogt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33020F96-DAC3-4555-96B7-C50601224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75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 descr="Et billede, der indeholder person, indendørs, bord, kvinde&#10;&#10;Automatisk genereret beskrivelse">
            <a:extLst>
              <a:ext uri="{FF2B5EF4-FFF2-40B4-BE49-F238E27FC236}">
                <a16:creationId xmlns:a16="http://schemas.microsoft.com/office/drawing/2014/main" id="{42BB3FEC-AC91-40EF-AF82-D24024513C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1" b="25051"/>
          <a:stretch>
            <a:fillRect/>
          </a:stretch>
        </p:blipFill>
        <p:spPr>
          <a:xfrm>
            <a:off x="1" y="-1"/>
            <a:ext cx="6300787" cy="2087563"/>
          </a:xfr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315F5C38-F79F-40C8-9F70-0A036D3EA675}"/>
              </a:ext>
            </a:extLst>
          </p:cNvPr>
          <p:cNvSpPr/>
          <p:nvPr/>
        </p:nvSpPr>
        <p:spPr>
          <a:xfrm>
            <a:off x="1" y="1435070"/>
            <a:ext cx="6300785" cy="65249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320B022-2C86-45F1-A1CD-3DC9FC64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27" y="146778"/>
            <a:ext cx="3811160" cy="846555"/>
          </a:xfrm>
          <a:solidFill>
            <a:srgbClr val="5FC6FF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  </a:t>
            </a:r>
            <a:br>
              <a:rPr lang="da-DK" dirty="0"/>
            </a:br>
            <a:r>
              <a:rPr lang="da-DK" dirty="0"/>
              <a:t>at vores børn lærer noget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D65C339-ADB2-47F2-8FD1-93BD32FE7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8345" y="1435334"/>
            <a:ext cx="2432442" cy="551090"/>
          </a:xfrm>
          <a:solidFill>
            <a:srgbClr val="5FC6FF">
              <a:alpha val="80000"/>
            </a:srgbClr>
          </a:solidFill>
        </p:spPr>
        <p:txBody>
          <a:bodyPr/>
          <a:lstStyle/>
          <a:p>
            <a:r>
              <a:rPr lang="da-DK" dirty="0"/>
              <a:t>Rådgivende ingeniører sørger  </a:t>
            </a:r>
            <a:br>
              <a:rPr lang="da-DK" dirty="0"/>
            </a:br>
            <a:r>
              <a:rPr lang="da-DK" dirty="0"/>
              <a:t>for frisk luft i klasseværelset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C29E381A-6B3A-4982-A269-2E3C347881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80E995B-F936-41F7-AFEA-67BC9C797E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skaber bedre indeklima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E660B748-B8AE-483F-84B4-DE0E7BFA13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8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 descr="Et billede, der indeholder græs, hus, bygning, udendørs&#10;&#10;Automatisk genereret beskrivelse">
            <a:extLst>
              <a:ext uri="{FF2B5EF4-FFF2-40B4-BE49-F238E27FC236}">
                <a16:creationId xmlns:a16="http://schemas.microsoft.com/office/drawing/2014/main" id="{8764FA6F-0790-4352-B931-8BA3C34B26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1" b="15507"/>
          <a:stretch/>
        </p:blipFill>
        <p:spPr>
          <a:xfrm>
            <a:off x="1" y="1"/>
            <a:ext cx="6300786" cy="2087563"/>
          </a:xfr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D1EABDE5-3CEB-4997-853F-CD8D81189565}"/>
              </a:ext>
            </a:extLst>
          </p:cNvPr>
          <p:cNvSpPr/>
          <p:nvPr/>
        </p:nvSpPr>
        <p:spPr>
          <a:xfrm>
            <a:off x="1" y="1435070"/>
            <a:ext cx="6300785" cy="65249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10AE3B-49A9-4B8D-8084-EF98980EA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778"/>
            <a:ext cx="4172429" cy="846555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at bygge grønt til vores børn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638732F-3558-4CEC-A368-C219D4E313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435070"/>
            <a:ext cx="3637097" cy="551090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Fokus på energi og bæredygtighed </a:t>
            </a:r>
            <a:r>
              <a:rPr lang="da-DK"/>
              <a:t>var grundlaget, </a:t>
            </a:r>
            <a:r>
              <a:rPr lang="da-DK" dirty="0"/>
              <a:t>da børneinstitutionen skulle udvides</a:t>
            </a:r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A1EE15BE-79FB-4537-A7AD-B93ADA41BE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BA5CB9-E270-4728-BEA8-FDA5943CAB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For fremtidige generationer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DA08D43-2A4A-4C8F-B891-66FD1B0D5F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a-DK">
                <a:solidFill>
                  <a:schemeClr val="bg1"/>
                </a:solidFill>
              </a:rPr>
              <a:t>Pluskontoret </a:t>
            </a:r>
            <a:r>
              <a:rPr lang="da-DK" dirty="0">
                <a:solidFill>
                  <a:schemeClr val="bg1"/>
                </a:solidFill>
              </a:rPr>
              <a:t>Arkitekter</a:t>
            </a:r>
          </a:p>
        </p:txBody>
      </p:sp>
    </p:spTree>
    <p:extLst>
      <p:ext uri="{BB962C8B-B14F-4D97-AF65-F5344CB8AC3E}">
        <p14:creationId xmlns:p14="http://schemas.microsoft.com/office/powerpoint/2010/main" val="374065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mængde, mørk, forside, solnedgang&#10;&#10;Automatisk genereret beskrivelse">
            <a:extLst>
              <a:ext uri="{FF2B5EF4-FFF2-40B4-BE49-F238E27FC236}">
                <a16:creationId xmlns:a16="http://schemas.microsoft.com/office/drawing/2014/main" id="{EF6E1533-A658-4AAA-8180-7E22135503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3" b="20029"/>
          <a:stretch/>
        </p:blipFill>
        <p:spPr>
          <a:xfrm>
            <a:off x="1" y="1"/>
            <a:ext cx="6300786" cy="2087563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A45CBA6-11EB-4558-80CC-B359FDE7BC59}"/>
              </a:ext>
            </a:extLst>
          </p:cNvPr>
          <p:cNvSpPr/>
          <p:nvPr/>
        </p:nvSpPr>
        <p:spPr>
          <a:xfrm>
            <a:off x="1" y="1435070"/>
            <a:ext cx="6300785" cy="65249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1CB5600-08F0-4840-8C75-FA7FB38F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6778"/>
            <a:ext cx="3450130" cy="846555"/>
          </a:xfrm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  </a:t>
            </a:r>
            <a:br>
              <a:rPr lang="da-DK" dirty="0"/>
            </a:br>
            <a:r>
              <a:rPr lang="da-DK" dirty="0"/>
              <a:t>at høre en god koncert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1EC90E8-D60C-4475-AFAA-8344D220AF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1435070"/>
            <a:ext cx="3503918" cy="551090"/>
          </a:xfrm>
        </p:spPr>
        <p:txBody>
          <a:bodyPr/>
          <a:lstStyle/>
          <a:p>
            <a:r>
              <a:rPr lang="da-DK" dirty="0"/>
              <a:t>Rådgivende ingeniører sørger for akustikken, så musikken får de bedste muligheder</a:t>
            </a:r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A01BE200-307C-4188-98E0-C30030E036F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A2BB0B0-F47C-4A40-97F0-33F3479FD9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skaber helheder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353DA167-55A0-4F00-85CA-1DDF65057D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166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C" val="1"/>
</p:tagLst>
</file>

<file path=ppt/theme/theme1.xml><?xml version="1.0" encoding="utf-8"?>
<a:theme xmlns:a="http://schemas.openxmlformats.org/drawingml/2006/main" name="Office-tema">
  <a:themeElements>
    <a:clrScheme name="FRI_2019">
      <a:dk1>
        <a:srgbClr val="000000"/>
      </a:dk1>
      <a:lt1>
        <a:sysClr val="window" lastClr="FFFFFF"/>
      </a:lt1>
      <a:dk2>
        <a:srgbClr val="3F3F3F"/>
      </a:dk2>
      <a:lt2>
        <a:srgbClr val="BFBFBD"/>
      </a:lt2>
      <a:accent1>
        <a:srgbClr val="00A75D"/>
      </a:accent1>
      <a:accent2>
        <a:srgbClr val="78FFB0"/>
      </a:accent2>
      <a:accent3>
        <a:srgbClr val="00476E"/>
      </a:accent3>
      <a:accent4>
        <a:srgbClr val="00B6C7"/>
      </a:accent4>
      <a:accent5>
        <a:srgbClr val="F5B000"/>
      </a:accent5>
      <a:accent6>
        <a:srgbClr val="D1C2A6"/>
      </a:accent6>
      <a:hlink>
        <a:srgbClr val="006E5A"/>
      </a:hlink>
      <a:folHlink>
        <a:srgbClr val="2121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979_FRI_Det_føles_godt_Emailsignatur_3.pptx" id="{4BA99DBF-AF23-4FBA-825E-11D4657413FC}" vid="{3E745316-8FED-4CAB-BA64-9CAB2383E68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FRINET Custom ContentType" ma:contentTypeID="0x0101007C3FD686CB09DA45992F54733CB23CD100B188FE7CF0A3F948997B162CC16B732F" ma:contentTypeVersion="31" ma:contentTypeDescription="Opret et nyt dokument." ma:contentTypeScope="" ma:versionID="d956f4526c0fde71fd833772b5d5bfef">
  <xsd:schema xmlns:xsd="http://www.w3.org/2001/XMLSchema" xmlns:xs="http://www.w3.org/2001/XMLSchema" xmlns:p="http://schemas.microsoft.com/office/2006/metadata/properties" xmlns:ns2="437c4091-0a25-41dd-b61b-441f6e785e24" xmlns:ns3="9129c7bf-6e4d-48d9-b429-91c27109142d" targetNamespace="http://schemas.microsoft.com/office/2006/metadata/properties" ma:root="true" ma:fieldsID="10e36bb59e047b8c1162aa22a50f880b" ns2:_="" ns3:_="">
    <xsd:import namespace="437c4091-0a25-41dd-b61b-441f6e785e24"/>
    <xsd:import namespace="9129c7bf-6e4d-48d9-b429-91c27109142d"/>
    <xsd:element name="properties">
      <xsd:complexType>
        <xsd:sequence>
          <xsd:element name="documentManagement">
            <xsd:complexType>
              <xsd:all>
                <xsd:element ref="ns2:DokumentType" minOccurs="0"/>
                <xsd:element ref="ns2:Forfatters" minOccurs="0"/>
                <xsd:element ref="ns2:Undergrp" minOccurs="0"/>
                <xsd:element ref="ns2:_dlc_DocId" minOccurs="0"/>
                <xsd:element ref="ns2:_dlc_DocIdUrl" minOccurs="0"/>
                <xsd:element ref="ns2:_dlc_DocIdPersistId" minOccurs="0"/>
                <xsd:element ref="ns2:Projekt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7c4091-0a25-41dd-b61b-441f6e785e24" elementFormDefault="qualified">
    <xsd:import namespace="http://schemas.microsoft.com/office/2006/documentManagement/types"/>
    <xsd:import namespace="http://schemas.microsoft.com/office/infopath/2007/PartnerControls"/>
    <xsd:element name="DokumentType" ma:index="8" nillable="true" ma:displayName="DokumentType" ma:format="Dropdown" ma:internalName="DokumentType">
      <xsd:simpleType>
        <xsd:restriction base="dms:Choice">
          <xsd:enumeration value="BREV"/>
          <xsd:enumeration value="REGN"/>
          <xsd:enumeration value="ØVRIGE"/>
          <xsd:enumeration value="NOTAT"/>
          <xsd:enumeration value="DEFAULT"/>
          <xsd:enumeration value="REFERAT"/>
          <xsd:enumeration value="PRÆS"/>
          <xsd:enumeration value="FAX"/>
          <xsd:enumeration value="DAGS"/>
          <xsd:enumeration value="FOLDER"/>
          <xsd:enumeration value="PDF"/>
          <xsd:enumeration value="RAPPORT"/>
          <xsd:enumeration value="LABEL"/>
          <xsd:enumeration value="SKABELON"/>
          <xsd:enumeration value="EMAIL"/>
        </xsd:restriction>
      </xsd:simpleType>
    </xsd:element>
    <xsd:element name="Forfatters" ma:index="9" nillable="true" ma:displayName="Forfatters" ma:format="Dropdown" ma:internalName="Forfatters">
      <xsd:simpleType>
        <xsd:union memberTypes="dms:Text">
          <xsd:simpleType>
            <xsd:restriction base="dms:Choice">
              <xsd:enumeration value="Anette Petersen"/>
              <xsd:enumeration value="David Meyer"/>
              <xsd:enumeration value="Gitte Hartmeyer"/>
              <xsd:enumeration value="Henrik Garver"/>
              <xsd:enumeration value="Inge Ebbensgaard"/>
              <xsd:enumeration value="Lars Flindt Pedersen"/>
              <xsd:enumeration value="Majbritt Juul"/>
              <xsd:enumeration value="Søren Hoby Andersen"/>
              <xsd:enumeration value="Tine Lautrup Christensen"/>
              <xsd:enumeration value="Ulla Sassarsson"/>
              <xsd:enumeration value="Ulrik Ryssel Albertsen"/>
              <xsd:enumeration value="Winnie Toft"/>
            </xsd:restriction>
          </xsd:simpleType>
        </xsd:union>
      </xsd:simpleType>
    </xsd:element>
    <xsd:element name="Undergrp" ma:index="10" nillable="true" ma:displayName="Undergrp" ma:format="Dropdown" ma:internalName="Undergrp">
      <xsd:simpleType>
        <xsd:restriction base="dms:Choice">
          <xsd:enumeration value="Udvalgsmøder"/>
          <xsd:enumeration value="Task forces"/>
          <xsd:enumeration value="Øvrige møder"/>
          <xsd:enumeration value="Projekter"/>
          <xsd:enumeration value="Høringer"/>
          <xsd:enumeration value="Udpegninger"/>
          <xsd:enumeration value="Diverse"/>
          <xsd:enumeration value="Bestyrelsesmøder"/>
          <xsd:enumeration value="Formandsskabsmøder"/>
          <xsd:enumeration value="Generalforsamling"/>
          <xsd:enumeration value="Personaleforhold"/>
          <xsd:enumeration value="Drift"/>
          <xsd:enumeration value="Kurser, møder, seminarer"/>
          <xsd:enumeration value="EFCA"/>
          <xsd:enumeration value="FIDIC"/>
          <xsd:enumeration value="Rinord"/>
          <xsd:enumeration value="Forsikringsordning"/>
          <xsd:enumeration value="Juridiske spørgsmål"/>
          <xsd:enumeration value="Konkurrence og udbudssager"/>
          <xsd:enumeration value="Debat"/>
          <xsd:enumeration value="Nyheder"/>
          <xsd:enumeration value="Medlemssager"/>
        </xsd:restriction>
      </xsd:simpleType>
    </xsd:element>
    <xsd:element name="_dlc_DocId" ma:index="11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2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jekt" ma:index="14" nillable="true" ma:displayName="Projekt" ma:internalName="Projekt">
      <xsd:simpleType>
        <xsd:restriction base="dms:Text">
          <xsd:maxLength value="255"/>
        </xsd:restriction>
      </xsd:simpleType>
    </xsd:element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6" nillable="true" ma:displayName="Hashværdi for deling" ma:internalName="SharingHintHash" ma:readOnly="true">
      <xsd:simpleType>
        <xsd:restriction base="dms:Text"/>
      </xsd:simple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8" nillable="true" ma:displayName="Sidst delt efter brug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9" nillable="true" ma:displayName="Sidst delt efter tid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9c7bf-6e4d-48d9-b429-91c2710914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fatters xmlns="437c4091-0a25-41dd-b61b-441f6e785e24" xsi:nil="true"/>
    <Undergrp xmlns="437c4091-0a25-41dd-b61b-441f6e785e24" xsi:nil="true"/>
    <DokumentType xmlns="437c4091-0a25-41dd-b61b-441f6e785e24" xsi:nil="true"/>
    <Projekt xmlns="437c4091-0a25-41dd-b61b-441f6e785e2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A243E51-2E38-4CC4-8A00-69D2B985AF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7c4091-0a25-41dd-b61b-441f6e785e24"/>
    <ds:schemaRef ds:uri="9129c7bf-6e4d-48d9-b429-91c2710914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487116-B8CF-4B1B-B8A0-DD2BED90B4E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129c7bf-6e4d-48d9-b429-91c27109142d"/>
    <ds:schemaRef ds:uri="437c4091-0a25-41dd-b61b-441f6e785e2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386958F-DDFC-4888-8A2C-5B4390F193E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87AD9A8-2E88-4453-A87E-B1F8B92D8C4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FRI_Det_føles_godt_Emailsignatur</Template>
  <TotalTime>14</TotalTime>
  <Words>180</Words>
  <Application>Microsoft Office PowerPoint</Application>
  <PresentationFormat>Brugerdefineret</PresentationFormat>
  <Paragraphs>33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Office-tema</vt:lpstr>
      <vt:lpstr>Det FØLES GODT hoppe i vandet</vt:lpstr>
      <vt:lpstr>Det FØLES GODT at  holde sig varm</vt:lpstr>
      <vt:lpstr>Det FØLES GODT at komme hjem</vt:lpstr>
      <vt:lpstr>Det FØLES GODT at have tørre fødder</vt:lpstr>
      <vt:lpstr>Det FØLES GODT at tænke grønt</vt:lpstr>
      <vt:lpstr>Det FØLES GODT  at genbruge</vt:lpstr>
      <vt:lpstr>Det FØLES GODT    at vores børn lærer noget</vt:lpstr>
      <vt:lpstr>Det FØLES GODT at bygge grønt til vores børn</vt:lpstr>
      <vt:lpstr>Det FØLES GODT    at høre en god koncert</vt:lpstr>
      <vt:lpstr>Det FØLES GODT at gøre en forskel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FØLES GODT hoppe i vandet</dc:title>
  <dc:creator>Tine Lautrup Christensen</dc:creator>
  <cp:lastModifiedBy>Tine Lautrup Christensen</cp:lastModifiedBy>
  <cp:revision>5</cp:revision>
  <dcterms:created xsi:type="dcterms:W3CDTF">2019-10-04T10:48:00Z</dcterms:created>
  <dcterms:modified xsi:type="dcterms:W3CDTF">2019-10-31T14:26:45Z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0x0101007C3FD686CB09DA45992F54733CB23CD100B188FE7CF0A3F948997B162CC16B732F</vt:lpwstr>
  </property>
</Properties>
</file>