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5"/>
  </p:sldMasterIdLst>
  <p:notesMasterIdLst>
    <p:notesMasterId r:id="rId16"/>
  </p:notesMasterIdLst>
  <p:handoutMasterIdLst>
    <p:handoutMasterId r:id="rId17"/>
  </p:handoutMasterIdLst>
  <p:sldIdLst>
    <p:sldId id="256" r:id="rId6"/>
    <p:sldId id="258" r:id="rId7"/>
    <p:sldId id="264" r:id="rId8"/>
    <p:sldId id="260" r:id="rId9"/>
    <p:sldId id="267" r:id="rId10"/>
    <p:sldId id="265" r:id="rId11"/>
    <p:sldId id="263" r:id="rId12"/>
    <p:sldId id="257" r:id="rId13"/>
    <p:sldId id="261" r:id="rId14"/>
    <p:sldId id="266" r:id="rId15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40" userDrawn="1">
          <p15:clr>
            <a:srgbClr val="A4A3A4"/>
          </p15:clr>
        </p15:guide>
        <p15:guide id="3" orient="horz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312"/>
    <a:srgbClr val="00A75D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A0268F-B8FF-46DA-9350-9A5D21523481}" v="1" dt="2019-10-04T13:02:17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03" autoAdjust="0"/>
    <p:restoredTop sz="94660"/>
  </p:normalViewPr>
  <p:slideViewPr>
    <p:cSldViewPr snapToGrid="0" snapToObjects="1" showGuides="1">
      <p:cViewPr varScale="1">
        <p:scale>
          <a:sx n="44" d="100"/>
          <a:sy n="44" d="100"/>
        </p:scale>
        <p:origin x="1816" y="88"/>
      </p:cViewPr>
      <p:guideLst>
        <p:guide pos="3240"/>
        <p:guide orient="horz" pos="32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15" d="100"/>
          <a:sy n="115" d="100"/>
        </p:scale>
        <p:origin x="273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3F6F0E6-73EB-40BC-AFA4-7A33FD9E7C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255EE2E-A98E-42D2-BFF9-5E2D03B5D9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17835-F15C-4AAC-B4CC-66843A678C7E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0D33AA6-88CC-4949-A120-D2CC670F80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41DCFA8-14DF-493A-BB03-12B2571480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34A82-641F-48CB-8D60-B6821BFA76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0873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A752C-11E1-432A-951E-4D8E5943ED25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F3658-4180-42BF-AB15-AE2D2FA90E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28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nstrestillet tekst og hvid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0287000" cy="102870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5F3FF57-6170-4B20-8B63-FDCC0C5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04000"/>
            <a:ext cx="7200000" cy="1125263"/>
          </a:xfrm>
          <a:solidFill>
            <a:schemeClr val="tx1">
              <a:alpha val="80000"/>
            </a:schemeClr>
          </a:solidFill>
        </p:spPr>
        <p:txBody>
          <a:bodyPr wrap="square" lIns="612000" tIns="216000" rIns="144000" bIns="144000" anchor="b" anchorCtr="0">
            <a:spAutoFit/>
          </a:bodyPr>
          <a:lstStyle>
            <a:lvl1pPr>
              <a:defRPr sz="55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2631" y="10770968"/>
            <a:ext cx="2314575" cy="547688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7569" y="10770968"/>
            <a:ext cx="3471863" cy="547688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5194" y="10770968"/>
            <a:ext cx="2314575" cy="547688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9" name="Pladsholder til tekst 7">
            <a:extLst>
              <a:ext uri="{FF2B5EF4-FFF2-40B4-BE49-F238E27FC236}">
                <a16:creationId xmlns:a16="http://schemas.microsoft.com/office/drawing/2014/main" id="{7AECB846-38D7-4B56-8363-A0A9B8F1F2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624000"/>
            <a:ext cx="6327113" cy="612645"/>
          </a:xfrm>
          <a:solidFill>
            <a:schemeClr val="tx1">
              <a:alpha val="80000"/>
            </a:schemeClr>
          </a:solidFill>
        </p:spPr>
        <p:txBody>
          <a:bodyPr wrap="square" lIns="612000" tIns="90000" rIns="108000" bIns="9000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tekst 7">
            <a:extLst>
              <a:ext uri="{FF2B5EF4-FFF2-40B4-BE49-F238E27FC236}">
                <a16:creationId xmlns:a16="http://schemas.microsoft.com/office/drawing/2014/main" id="{B5EA3461-4B6F-4FBA-881B-1BC0F72EC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489" y="9402258"/>
            <a:ext cx="4173586" cy="374400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4DCDA53-99AA-4420-8617-4E101FE69A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7435125" y="3271222"/>
            <a:ext cx="5400000" cy="30375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1350"/>
            </a:lvl2pPr>
            <a:lvl3pPr marL="1371600" indent="0">
              <a:buNone/>
              <a:defRPr sz="135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</a:lstStyle>
          <a:p>
            <a:pPr lvl="0"/>
            <a:r>
              <a:rPr lang="da-DK" dirty="0"/>
              <a:t>Tilføj fotograf</a:t>
            </a:r>
          </a:p>
        </p:txBody>
      </p:sp>
      <p:sp>
        <p:nvSpPr>
          <p:cNvPr id="32" name="Pladsholder til billede 6">
            <a:extLst>
              <a:ext uri="{FF2B5EF4-FFF2-40B4-BE49-F238E27FC236}">
                <a16:creationId xmlns:a16="http://schemas.microsoft.com/office/drawing/2014/main" id="{A4E56636-2905-4197-B0BC-747A5463BBD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264267" y="9441113"/>
            <a:ext cx="4404706" cy="374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33" name="Pladsholder til billede 6">
            <a:extLst>
              <a:ext uri="{FF2B5EF4-FFF2-40B4-BE49-F238E27FC236}">
                <a16:creationId xmlns:a16="http://schemas.microsoft.com/office/drawing/2014/main" id="{21A30659-8A07-4FCF-8F21-EF6809EF4385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7488" y="8198274"/>
            <a:ext cx="2203203" cy="1080000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da-DK" dirty="0"/>
              <a:t>Indsæt logo her</a:t>
            </a:r>
          </a:p>
        </p:txBody>
      </p:sp>
    </p:spTree>
    <p:extLst>
      <p:ext uri="{BB962C8B-B14F-4D97-AF65-F5344CB8AC3E}">
        <p14:creationId xmlns:p14="http://schemas.microsoft.com/office/powerpoint/2010/main" val="177608241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9">
          <p15:clr>
            <a:srgbClr val="A4A3A4"/>
          </p15:clr>
        </p15:guide>
        <p15:guide id="2" pos="6091">
          <p15:clr>
            <a:srgbClr val="A4A3A4"/>
          </p15:clr>
        </p15:guide>
        <p15:guide id="3" orient="horz" pos="450">
          <p15:clr>
            <a:srgbClr val="A4A3A4"/>
          </p15:clr>
        </p15:guide>
        <p15:guide id="4" orient="horz" pos="6165">
          <p15:clr>
            <a:srgbClr val="A4A3A4"/>
          </p15:clr>
        </p15:guide>
        <p15:guide id="5" orient="horz" pos="4170" userDrawn="1">
          <p15:clr>
            <a:srgbClr val="A4A3A4"/>
          </p15:clr>
        </p15:guide>
        <p15:guide id="6" orient="horz" pos="3852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øjrestillet tekst og grøn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0287000" cy="102870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5F3FF57-6170-4B20-8B63-FDCC0C5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000" y="5004000"/>
            <a:ext cx="7200000" cy="1125263"/>
          </a:xfrm>
          <a:solidFill>
            <a:schemeClr val="tx1">
              <a:alpha val="80000"/>
            </a:schemeClr>
          </a:solidFill>
        </p:spPr>
        <p:txBody>
          <a:bodyPr lIns="144000" tIns="216000" rIns="612000" bIns="144000" anchor="b" anchorCtr="0">
            <a:spAutoFit/>
          </a:bodyPr>
          <a:lstStyle>
            <a:lvl1pPr algn="r">
              <a:defRPr sz="55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231" y="10770968"/>
            <a:ext cx="2314575" cy="547688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7569" y="10770968"/>
            <a:ext cx="3471863" cy="547688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5194" y="10770968"/>
            <a:ext cx="2314575" cy="547688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9" name="Pladsholder til tekst 7">
            <a:extLst>
              <a:ext uri="{FF2B5EF4-FFF2-40B4-BE49-F238E27FC236}">
                <a16:creationId xmlns:a16="http://schemas.microsoft.com/office/drawing/2014/main" id="{7AECB846-38D7-4B56-8363-A0A9B8F1F2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59887" y="6624000"/>
            <a:ext cx="6327113" cy="612645"/>
          </a:xfrm>
          <a:solidFill>
            <a:schemeClr val="tx1">
              <a:alpha val="80000"/>
            </a:schemeClr>
          </a:solidFill>
        </p:spPr>
        <p:txBody>
          <a:bodyPr wrap="square" lIns="108000" tIns="90000" rIns="612000" bIns="90000" anchor="t" anchorCtr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E874D130-AFFF-4A64-AF36-70448A3F6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-2548125" y="3271222"/>
            <a:ext cx="5400000" cy="30375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1350"/>
            </a:lvl2pPr>
            <a:lvl3pPr marL="1371600" indent="0">
              <a:buNone/>
              <a:defRPr sz="135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</a:lstStyle>
          <a:p>
            <a:pPr lvl="0"/>
            <a:r>
              <a:rPr lang="da-DK" dirty="0"/>
              <a:t>Tilføj fotograf</a:t>
            </a:r>
          </a:p>
        </p:txBody>
      </p:sp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F388F376-319B-483D-9A1B-D49E6BDFE9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489" y="9402258"/>
            <a:ext cx="4173586" cy="374400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16D5AEF7-86D1-48C7-959F-5FD6ACA4977B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264267" y="9441113"/>
            <a:ext cx="4404706" cy="374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24" name="Pladsholder til billede 6">
            <a:extLst>
              <a:ext uri="{FF2B5EF4-FFF2-40B4-BE49-F238E27FC236}">
                <a16:creationId xmlns:a16="http://schemas.microsoft.com/office/drawing/2014/main" id="{C2C3F269-93F5-4EE5-A10E-E35DB6947E45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7488" y="8198274"/>
            <a:ext cx="2203203" cy="1080000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da-DK" dirty="0"/>
              <a:t>Indsæt logo her</a:t>
            </a:r>
          </a:p>
        </p:txBody>
      </p:sp>
    </p:spTree>
    <p:extLst>
      <p:ext uri="{BB962C8B-B14F-4D97-AF65-F5344CB8AC3E}">
        <p14:creationId xmlns:p14="http://schemas.microsoft.com/office/powerpoint/2010/main" val="408071019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9">
          <p15:clr>
            <a:srgbClr val="A4A3A4"/>
          </p15:clr>
        </p15:guide>
        <p15:guide id="2" pos="6091">
          <p15:clr>
            <a:srgbClr val="A4A3A4"/>
          </p15:clr>
        </p15:guide>
        <p15:guide id="3" orient="horz" pos="450">
          <p15:clr>
            <a:srgbClr val="A4A3A4"/>
          </p15:clr>
        </p15:guide>
        <p15:guide id="4" orient="horz" pos="6165">
          <p15:clr>
            <a:srgbClr val="A4A3A4"/>
          </p15:clr>
        </p15:guide>
        <p15:guide id="5" orient="horz" pos="4170" userDrawn="1">
          <p15:clr>
            <a:srgbClr val="A4A3A4"/>
          </p15:clr>
        </p15:guide>
        <p15:guide id="6" orient="horz" pos="3852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stillet tekst og grøn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0287000" cy="102870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231" y="10770968"/>
            <a:ext cx="2314575" cy="547688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7569" y="10770968"/>
            <a:ext cx="3471863" cy="547688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5194" y="10770968"/>
            <a:ext cx="2314575" cy="547688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F139748F-E857-43F7-BCD7-9865FA3D09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7435125" y="3271222"/>
            <a:ext cx="5400000" cy="30375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1350"/>
            </a:lvl2pPr>
            <a:lvl3pPr marL="1371600" indent="0">
              <a:buNone/>
              <a:defRPr sz="135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</a:lstStyle>
          <a:p>
            <a:pPr lvl="0"/>
            <a:r>
              <a:rPr lang="da-DK" dirty="0"/>
              <a:t>Tilføj fotograf</a:t>
            </a:r>
          </a:p>
        </p:txBody>
      </p:sp>
      <p:sp>
        <p:nvSpPr>
          <p:cNvPr id="23" name="Pladsholder til tekst 7">
            <a:extLst>
              <a:ext uri="{FF2B5EF4-FFF2-40B4-BE49-F238E27FC236}">
                <a16:creationId xmlns:a16="http://schemas.microsoft.com/office/drawing/2014/main" id="{13D239D3-C482-41E4-8EA6-2DE7FB3793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489" y="9402258"/>
            <a:ext cx="4173586" cy="374400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billede 6">
            <a:extLst>
              <a:ext uri="{FF2B5EF4-FFF2-40B4-BE49-F238E27FC236}">
                <a16:creationId xmlns:a16="http://schemas.microsoft.com/office/drawing/2014/main" id="{E3DDBEB8-E5C3-4A41-B4F5-8F6AFE9E8F10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264267" y="9441113"/>
            <a:ext cx="4404706" cy="374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4056BC5C-3FB8-4A93-9479-734087DE6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04000"/>
            <a:ext cx="7200000" cy="1125263"/>
          </a:xfrm>
          <a:solidFill>
            <a:schemeClr val="tx1">
              <a:alpha val="80000"/>
            </a:schemeClr>
          </a:solidFill>
        </p:spPr>
        <p:txBody>
          <a:bodyPr wrap="square" lIns="612000" tIns="216000" rIns="144000" bIns="144000" anchor="b" anchorCtr="0">
            <a:spAutoFit/>
          </a:bodyPr>
          <a:lstStyle>
            <a:lvl1pPr>
              <a:defRPr sz="55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27" name="Pladsholder til tekst 7">
            <a:extLst>
              <a:ext uri="{FF2B5EF4-FFF2-40B4-BE49-F238E27FC236}">
                <a16:creationId xmlns:a16="http://schemas.microsoft.com/office/drawing/2014/main" id="{7791C22E-0F04-4455-92D1-57B5284D1B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624000"/>
            <a:ext cx="6327113" cy="612645"/>
          </a:xfrm>
          <a:solidFill>
            <a:schemeClr val="tx1">
              <a:alpha val="80000"/>
            </a:schemeClr>
          </a:solidFill>
        </p:spPr>
        <p:txBody>
          <a:bodyPr wrap="square" lIns="612000" tIns="90000" rIns="108000" bIns="9000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billede 6">
            <a:extLst>
              <a:ext uri="{FF2B5EF4-FFF2-40B4-BE49-F238E27FC236}">
                <a16:creationId xmlns:a16="http://schemas.microsoft.com/office/drawing/2014/main" id="{15563715-30D3-4135-B72C-FDF98F9F2863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7488" y="8198274"/>
            <a:ext cx="2203203" cy="1080000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da-DK" dirty="0"/>
              <a:t>Indsæt logo her</a:t>
            </a:r>
          </a:p>
        </p:txBody>
      </p:sp>
    </p:spTree>
    <p:extLst>
      <p:ext uri="{BB962C8B-B14F-4D97-AF65-F5344CB8AC3E}">
        <p14:creationId xmlns:p14="http://schemas.microsoft.com/office/powerpoint/2010/main" val="58625046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9" userDrawn="1">
          <p15:clr>
            <a:srgbClr val="A4A3A4"/>
          </p15:clr>
        </p15:guide>
        <p15:guide id="2" pos="6091" userDrawn="1">
          <p15:clr>
            <a:srgbClr val="A4A3A4"/>
          </p15:clr>
        </p15:guide>
        <p15:guide id="3" orient="horz" pos="450" userDrawn="1">
          <p15:clr>
            <a:srgbClr val="A4A3A4"/>
          </p15:clr>
        </p15:guide>
        <p15:guide id="4" orient="horz" pos="6165" userDrawn="1">
          <p15:clr>
            <a:srgbClr val="A4A3A4"/>
          </p15:clr>
        </p15:guide>
        <p15:guide id="5" orient="horz" pos="4170" userDrawn="1">
          <p15:clr>
            <a:srgbClr val="A4A3A4"/>
          </p15:clr>
        </p15:guide>
        <p15:guide id="6" orient="horz" pos="3852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øjrestillet tekst og hvid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0287000" cy="102870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231" y="10770968"/>
            <a:ext cx="2314575" cy="547688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7569" y="10770968"/>
            <a:ext cx="3471863" cy="547688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5194" y="10770968"/>
            <a:ext cx="2314575" cy="547688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4D692E7D-25F7-4CDC-BA4A-BE43A1DC9D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-2370828" y="3093925"/>
            <a:ext cx="5045405" cy="30375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1350"/>
            </a:lvl2pPr>
            <a:lvl3pPr marL="1371600" indent="0">
              <a:buNone/>
              <a:defRPr sz="135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</a:lstStyle>
          <a:p>
            <a:pPr lvl="0"/>
            <a:r>
              <a:rPr lang="da-DK" dirty="0"/>
              <a:t>Tilføj fotograf</a:t>
            </a:r>
          </a:p>
        </p:txBody>
      </p:sp>
      <p:sp>
        <p:nvSpPr>
          <p:cNvPr id="18" name="Pladsholder til tekst 7">
            <a:extLst>
              <a:ext uri="{FF2B5EF4-FFF2-40B4-BE49-F238E27FC236}">
                <a16:creationId xmlns:a16="http://schemas.microsoft.com/office/drawing/2014/main" id="{F1619CBA-A8F6-4C77-82CF-5E66B3024E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489" y="9402258"/>
            <a:ext cx="4173586" cy="374400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billede 6">
            <a:extLst>
              <a:ext uri="{FF2B5EF4-FFF2-40B4-BE49-F238E27FC236}">
                <a16:creationId xmlns:a16="http://schemas.microsoft.com/office/drawing/2014/main" id="{2E7ACC01-B621-41D3-8ED1-A338CD22516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7488" y="8198274"/>
            <a:ext cx="2203203" cy="1080000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da-DK" dirty="0"/>
              <a:t>Indsæt logo her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2F0E6C6C-6261-4DD6-BD5C-CB5021514FB7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264267" y="9441113"/>
            <a:ext cx="4404706" cy="374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9D334DEA-5CAF-47B6-80D2-E9C03CDF5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000" y="5004000"/>
            <a:ext cx="7200000" cy="1125263"/>
          </a:xfrm>
          <a:solidFill>
            <a:schemeClr val="tx1">
              <a:alpha val="80000"/>
            </a:schemeClr>
          </a:solidFill>
        </p:spPr>
        <p:txBody>
          <a:bodyPr lIns="144000" tIns="216000" rIns="612000" bIns="144000" anchor="b" anchorCtr="0">
            <a:spAutoFit/>
          </a:bodyPr>
          <a:lstStyle>
            <a:lvl1pPr algn="r">
              <a:defRPr sz="55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25" name="Pladsholder til tekst 7">
            <a:extLst>
              <a:ext uri="{FF2B5EF4-FFF2-40B4-BE49-F238E27FC236}">
                <a16:creationId xmlns:a16="http://schemas.microsoft.com/office/drawing/2014/main" id="{AE128DA3-DC75-4CEB-966B-758E76C391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59887" y="6624000"/>
            <a:ext cx="6327113" cy="612645"/>
          </a:xfrm>
          <a:solidFill>
            <a:schemeClr val="tx1">
              <a:alpha val="80000"/>
            </a:schemeClr>
          </a:solidFill>
        </p:spPr>
        <p:txBody>
          <a:bodyPr wrap="square" lIns="108000" tIns="90000" rIns="612000" bIns="90000" anchor="t" anchorCtr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79088893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9">
          <p15:clr>
            <a:srgbClr val="A4A3A4"/>
          </p15:clr>
        </p15:guide>
        <p15:guide id="2" pos="6091">
          <p15:clr>
            <a:srgbClr val="A4A3A4"/>
          </p15:clr>
        </p15:guide>
        <p15:guide id="3" orient="horz" pos="450">
          <p15:clr>
            <a:srgbClr val="A4A3A4"/>
          </p15:clr>
        </p15:guide>
        <p15:guide id="4" orient="horz" pos="6165">
          <p15:clr>
            <a:srgbClr val="A4A3A4"/>
          </p15:clr>
        </p15:guide>
        <p15:guide id="5" orient="horz" pos="4170" userDrawn="1">
          <p15:clr>
            <a:srgbClr val="A4A3A4"/>
          </p15:clr>
        </p15:guide>
        <p15:guide id="6" orient="horz" pos="3852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13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11" Type="http://schemas.openxmlformats.org/officeDocument/2006/relationships/tags" Target="../tags/tag6.xml"/><Relationship Id="rId5" Type="http://schemas.openxmlformats.org/officeDocument/2006/relationships/theme" Target="../theme/theme1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Relationship Id="rId14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10621921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FB478EE-5704-494F-95FB-136BDDFF21F9}" type="datetimeFigureOut">
              <a:rPr lang="da-DK" smtClean="0"/>
              <a:pPr/>
              <a:t>29-10-2019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10621921"/>
            <a:ext cx="34718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10621921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9458CE-89C5-44B1-AEEC-8D220425FCE5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C8025A9C-FD07-4D35-8FCF-A8CF8DF29E77}"/>
              </a:ext>
            </a:extLst>
          </p:cNvPr>
          <p:cNvGrpSpPr/>
          <p:nvPr userDrawn="1"/>
        </p:nvGrpSpPr>
        <p:grpSpPr>
          <a:xfrm>
            <a:off x="617488" y="-1289730"/>
            <a:ext cx="3860384" cy="870982"/>
            <a:chOff x="215603" y="-5008098"/>
            <a:chExt cx="3860384" cy="870982"/>
          </a:xfrm>
        </p:grpSpPr>
        <p:sp>
          <p:nvSpPr>
            <p:cNvPr id="32" name="Rektangel: afrundede hjørner 31">
              <a:extLst>
                <a:ext uri="{FF2B5EF4-FFF2-40B4-BE49-F238E27FC236}">
                  <a16:creationId xmlns:a16="http://schemas.microsoft.com/office/drawing/2014/main" id="{B92BADB7-D824-46C5-AD3C-A790C1AECEA1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>
            <a:xfrm>
              <a:off x="215603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3F3F3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33" name="Rektangel: afrundede hjørner 32">
              <a:extLst>
                <a:ext uri="{FF2B5EF4-FFF2-40B4-BE49-F238E27FC236}">
                  <a16:creationId xmlns:a16="http://schemas.microsoft.com/office/drawing/2014/main" id="{AB1E00F2-B394-4D33-AEB4-D6B382C52F9F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>
            <a:xfrm>
              <a:off x="653151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BFBFB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34" name="Rektangel: afrundede hjørner 33">
              <a:extLst>
                <a:ext uri="{FF2B5EF4-FFF2-40B4-BE49-F238E27FC236}">
                  <a16:creationId xmlns:a16="http://schemas.microsoft.com/office/drawing/2014/main" id="{A009FC19-678B-4ABA-8DCB-37CC556A4BAC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>
            <a:xfrm>
              <a:off x="1090699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00A75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35" name="Rektangel: afrundede hjørner 34">
              <a:extLst>
                <a:ext uri="{FF2B5EF4-FFF2-40B4-BE49-F238E27FC236}">
                  <a16:creationId xmlns:a16="http://schemas.microsoft.com/office/drawing/2014/main" id="{873F7CAB-30BB-4145-ADA8-983D0A576024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>
            <a:xfrm>
              <a:off x="1528247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78FFB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36" name="Rektangel: afrundede hjørner 35">
              <a:extLst>
                <a:ext uri="{FF2B5EF4-FFF2-40B4-BE49-F238E27FC236}">
                  <a16:creationId xmlns:a16="http://schemas.microsoft.com/office/drawing/2014/main" id="{F5D3F9CF-369E-4901-9E32-8705DFFD3DE9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>
            <a:xfrm>
              <a:off x="1965795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00476E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37" name="Rektangel: afrundede hjørner 36">
              <a:extLst>
                <a:ext uri="{FF2B5EF4-FFF2-40B4-BE49-F238E27FC236}">
                  <a16:creationId xmlns:a16="http://schemas.microsoft.com/office/drawing/2014/main" id="{24013A14-EE15-4D7A-B51C-8896BBDC66C4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>
            <a:xfrm>
              <a:off x="2403343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00B6C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38" name="Rektangel: afrundede hjørner 37">
              <a:extLst>
                <a:ext uri="{FF2B5EF4-FFF2-40B4-BE49-F238E27FC236}">
                  <a16:creationId xmlns:a16="http://schemas.microsoft.com/office/drawing/2014/main" id="{19360C2F-C4B8-461E-A7A5-6A8C0E4F4818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>
            <a:xfrm>
              <a:off x="2840891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F5B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39" name="Rektangel: afrundede hjørner 38">
              <a:extLst>
                <a:ext uri="{FF2B5EF4-FFF2-40B4-BE49-F238E27FC236}">
                  <a16:creationId xmlns:a16="http://schemas.microsoft.com/office/drawing/2014/main" id="{508987F8-2905-4514-9416-1BC9F770B97B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>
            <a:xfrm>
              <a:off x="3278439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D1C2A6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40" name="Rektangel: afrundede hjørner 39">
              <a:extLst>
                <a:ext uri="{FF2B5EF4-FFF2-40B4-BE49-F238E27FC236}">
                  <a16:creationId xmlns:a16="http://schemas.microsoft.com/office/drawing/2014/main" id="{20A9ED0E-BB0C-472E-8C94-42C10DA2CEC8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>
            <a:xfrm>
              <a:off x="3715987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E6331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41" name="Tekstfelt 40">
              <a:extLst>
                <a:ext uri="{FF2B5EF4-FFF2-40B4-BE49-F238E27FC236}">
                  <a16:creationId xmlns:a16="http://schemas.microsoft.com/office/drawing/2014/main" id="{7AC5CF02-82E3-483B-AA8E-5A23292AB425}"/>
                </a:ext>
              </a:extLst>
            </p:cNvPr>
            <p:cNvSpPr txBox="1"/>
            <p:nvPr userDrawn="1"/>
          </p:nvSpPr>
          <p:spPr>
            <a:xfrm>
              <a:off x="215603" y="-5008098"/>
              <a:ext cx="3860384" cy="369332"/>
            </a:xfrm>
            <a:prstGeom prst="rect">
              <a:avLst/>
            </a:prstGeom>
            <a:noFill/>
          </p:spPr>
          <p:txBody>
            <a:bodyPr vert="horz" wrap="square" lIns="0" rIns="0" rtlCol="0">
              <a:spAutoFit/>
            </a:bodyPr>
            <a:lstStyle/>
            <a:p>
              <a:r>
                <a:rPr lang="da-DK" dirty="0">
                  <a:solidFill>
                    <a:schemeClr val="dk1"/>
                  </a:solidFill>
                </a:rPr>
                <a:t>Farver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739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56" r:id="rId3"/>
    <p:sldLayoutId id="2147483673" r:id="rId4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ladsholder til billede 31" descr="Et billede, der indeholder strand, udendørs, personer, sand&#10;&#10;Automatisk genereret beskrivelse">
            <a:extLst>
              <a:ext uri="{FF2B5EF4-FFF2-40B4-BE49-F238E27FC236}">
                <a16:creationId xmlns:a16="http://schemas.microsoft.com/office/drawing/2014/main" id="{1E3809A3-892C-436D-B15E-317E8F5B7E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2" r="9410" b="18113"/>
          <a:stretch/>
        </p:blipFill>
        <p:spPr>
          <a:xfrm>
            <a:off x="0" y="0"/>
            <a:ext cx="10287000" cy="10287000"/>
          </a:xfr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C55D60F4-A6B6-400C-84A8-C08798FD94A9}"/>
              </a:ext>
            </a:extLst>
          </p:cNvPr>
          <p:cNvSpPr/>
          <p:nvPr/>
        </p:nvSpPr>
        <p:spPr>
          <a:xfrm>
            <a:off x="0" y="8869458"/>
            <a:ext cx="10287000" cy="1440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DACAB565-A005-4AB1-AE01-EB390D733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42253"/>
            <a:ext cx="6760723" cy="1887010"/>
          </a:xfrm>
          <a:solidFill>
            <a:srgbClr val="E63312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b="1" dirty="0"/>
            </a:br>
            <a:r>
              <a:rPr lang="da-DK" dirty="0"/>
              <a:t>at hoppe i vandet  </a:t>
            </a: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0512281-C722-42E3-A54F-25A4DFA8EA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624000"/>
            <a:ext cx="6327113" cy="1134411"/>
          </a:xfrm>
          <a:solidFill>
            <a:srgbClr val="E63312">
              <a:alpha val="80000"/>
            </a:srgbClr>
          </a:solidFill>
        </p:spPr>
        <p:txBody>
          <a:bodyPr vert="horz" wrap="square" lIns="612000" tIns="135000" rIns="180000" bIns="135000" rtlCol="0" anchor="t" anchorCtr="0">
            <a:spAutoFit/>
          </a:bodyPr>
          <a:lstStyle/>
          <a:p>
            <a:r>
              <a:rPr lang="da-DK" b="0" dirty="0">
                <a:latin typeface="+mj-lt"/>
              </a:rPr>
              <a:t>Rådgivende ingeniører sørger hver dag for rent vand i sø og hav</a:t>
            </a:r>
          </a:p>
        </p:txBody>
      </p:sp>
      <p:sp>
        <p:nvSpPr>
          <p:cNvPr id="39" name="Pladsholder til tekst 38">
            <a:extLst>
              <a:ext uri="{FF2B5EF4-FFF2-40B4-BE49-F238E27FC236}">
                <a16:creationId xmlns:a16="http://schemas.microsoft.com/office/drawing/2014/main" id="{DF3CBE71-A89C-44F6-87AB-4C6798117D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dirty="0">
                <a:latin typeface="+mj-lt"/>
              </a:rPr>
              <a:t>For fremtidige generationer</a:t>
            </a:r>
          </a:p>
        </p:txBody>
      </p:sp>
      <p:sp>
        <p:nvSpPr>
          <p:cNvPr id="43" name="Pladsholder til tekst 42">
            <a:extLst>
              <a:ext uri="{FF2B5EF4-FFF2-40B4-BE49-F238E27FC236}">
                <a16:creationId xmlns:a16="http://schemas.microsoft.com/office/drawing/2014/main" id="{84EAA681-8D48-4FA7-9BF3-76646B3B50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Foto: Inge Ebbensgaard</a:t>
            </a:r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E107C8B8-D1E5-4EC0-8880-F710BDBF385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CC01CEB-EE3C-4A0D-86DB-B04FDD2A12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4171832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ladsholder til billede 19" descr="Et billede, der indeholder person, opbevarer, kvinde, spil&#10;&#10;Automatisk genereret beskrivelse">
            <a:extLst>
              <a:ext uri="{FF2B5EF4-FFF2-40B4-BE49-F238E27FC236}">
                <a16:creationId xmlns:a16="http://schemas.microsoft.com/office/drawing/2014/main" id="{4A9ABD28-C6DC-4E3E-B740-7826D0DAAB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r="16635"/>
          <a:stretch/>
        </p:blipFill>
        <p:spPr/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F73EB6DF-1040-4060-89DA-192AF4037CC9}"/>
              </a:ext>
            </a:extLst>
          </p:cNvPr>
          <p:cNvSpPr/>
          <p:nvPr/>
        </p:nvSpPr>
        <p:spPr>
          <a:xfrm>
            <a:off x="-1" y="8869458"/>
            <a:ext cx="10287001" cy="1440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0D45BEC-66F3-4DF3-880E-5467FEDB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42253"/>
            <a:ext cx="6731540" cy="1887010"/>
          </a:xfrm>
          <a:solidFill>
            <a:srgbClr val="00A75D">
              <a:alpha val="80000"/>
            </a:srgbClr>
          </a:solidFill>
        </p:spPr>
        <p:txBody>
          <a:bodyPr rIns="144000"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dirty="0"/>
              <a:t>at gøre en forskel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CD559FE-95B2-44B5-95FE-A93C798B6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624000"/>
            <a:ext cx="5264267" cy="1043532"/>
          </a:xfrm>
          <a:solidFill>
            <a:srgbClr val="00A75D">
              <a:alpha val="80000"/>
            </a:srgbClr>
          </a:solidFill>
        </p:spPr>
        <p:txBody>
          <a:bodyPr/>
          <a:lstStyle/>
          <a:p>
            <a:r>
              <a:rPr lang="da-DK" dirty="0"/>
              <a:t>Unge rådgivende ingeniører</a:t>
            </a:r>
            <a:br>
              <a:rPr lang="da-DK" dirty="0"/>
            </a:br>
            <a:r>
              <a:rPr lang="da-DK" dirty="0"/>
              <a:t>i Danmark får hurtigt ansvar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272A0C38-63A7-4593-9640-B2E1DB2B21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FRI Young </a:t>
            </a:r>
            <a:r>
              <a:rPr lang="da-DK"/>
              <a:t>Professionals – for </a:t>
            </a:r>
            <a:r>
              <a:rPr lang="da-DK" dirty="0"/>
              <a:t>fremtiden</a:t>
            </a:r>
          </a:p>
        </p:txBody>
      </p:sp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82C16AB0-5344-4FB6-A935-7BF35409FB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>
              <a:solidFill>
                <a:schemeClr val="tx2"/>
              </a:solidFill>
            </a:endParaRP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2A4BE6B0-B526-4D0F-83AA-734ABD7A3C7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CDD8B1C1-6A9F-4AEF-B549-02598AAEFE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243427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dsholder til billede 11" descr="Et billede, der indeholder udendørs, vand, mand, surfer&#10;&#10;Automatisk genereret beskrivelse">
            <a:extLst>
              <a:ext uri="{FF2B5EF4-FFF2-40B4-BE49-F238E27FC236}">
                <a16:creationId xmlns:a16="http://schemas.microsoft.com/office/drawing/2014/main" id="{B1F90592-41A4-4FB2-A3F9-38E45DB424A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E7D9501-BAA2-F74F-A955-8A04B8857E01}"/>
              </a:ext>
            </a:extLst>
          </p:cNvPr>
          <p:cNvSpPr/>
          <p:nvPr/>
        </p:nvSpPr>
        <p:spPr>
          <a:xfrm>
            <a:off x="0" y="8847000"/>
            <a:ext cx="10287000" cy="144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7000">
                <a:schemeClr val="bg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1C80A92-B8CB-442D-95C3-214E8770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596" y="4242253"/>
            <a:ext cx="6736404" cy="1887010"/>
          </a:xfrm>
        </p:spPr>
        <p:txBody>
          <a:bodyPr rIns="612000"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at holde sig varm</a:t>
            </a:r>
          </a:p>
        </p:txBody>
      </p:sp>
      <p:sp>
        <p:nvSpPr>
          <p:cNvPr id="28" name="Pladsholder til tekst 27">
            <a:extLst>
              <a:ext uri="{FF2B5EF4-FFF2-40B4-BE49-F238E27FC236}">
                <a16:creationId xmlns:a16="http://schemas.microsoft.com/office/drawing/2014/main" id="{9616C274-68D7-4858-A3D3-D91932FA21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1075" y="6624000"/>
            <a:ext cx="5495926" cy="1474419"/>
          </a:xfrm>
        </p:spPr>
        <p:txBody>
          <a:bodyPr rIns="612000"/>
          <a:lstStyle/>
          <a:p>
            <a:r>
              <a:rPr lang="da-DK" dirty="0"/>
              <a:t>Rådgivende ingeniører holder Danmarks energiforsyning kørende i sol og blæst</a:t>
            </a:r>
          </a:p>
        </p:txBody>
      </p:sp>
      <p:sp>
        <p:nvSpPr>
          <p:cNvPr id="32" name="Pladsholder til tekst 31">
            <a:extLst>
              <a:ext uri="{FF2B5EF4-FFF2-40B4-BE49-F238E27FC236}">
                <a16:creationId xmlns:a16="http://schemas.microsoft.com/office/drawing/2014/main" id="{2E63394B-D9C0-47ED-9446-985B2DFACA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9" name="Pladsholder til tekst 28">
            <a:extLst>
              <a:ext uri="{FF2B5EF4-FFF2-40B4-BE49-F238E27FC236}">
                <a16:creationId xmlns:a16="http://schemas.microsoft.com/office/drawing/2014/main" id="{700F49AC-8194-42C6-9AB0-E10B927BD6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da-DK" dirty="0">
                <a:solidFill>
                  <a:schemeClr val="tx2"/>
                </a:solidFill>
              </a:rPr>
              <a:t>Vi sikrer bæredygtighed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165817B3-44C6-4F27-ABEA-CF3DDC2ADA7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DC1F8DD8-46F1-4954-913E-6DC180DBEEC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1102675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21723549-7088-4444-A9E0-FA2EE5C9D3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t="24007" r="31156" b="4752"/>
          <a:stretch/>
        </p:blipFill>
        <p:spPr>
          <a:xfrm>
            <a:off x="-1" y="1"/>
            <a:ext cx="10287000" cy="10287000"/>
          </a:xfrm>
        </p:spPr>
      </p:pic>
      <p:sp>
        <p:nvSpPr>
          <p:cNvPr id="36" name="Rektangel 35">
            <a:extLst>
              <a:ext uri="{FF2B5EF4-FFF2-40B4-BE49-F238E27FC236}">
                <a16:creationId xmlns:a16="http://schemas.microsoft.com/office/drawing/2014/main" id="{5B5E81D6-2E81-4677-81E2-1A118AB8F102}"/>
              </a:ext>
            </a:extLst>
          </p:cNvPr>
          <p:cNvSpPr/>
          <p:nvPr/>
        </p:nvSpPr>
        <p:spPr>
          <a:xfrm>
            <a:off x="0" y="8847000"/>
            <a:ext cx="10287000" cy="1440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82EFF189-6038-4445-8C02-8A76D02714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noFill/>
        </p:spPr>
        <p:txBody>
          <a:bodyPr vert="horz" lIns="0" tIns="0" rIns="0" bIns="0" rtlCol="0" anchor="ctr" anchorCtr="0">
            <a:normAutofit/>
          </a:bodyPr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AB45178F-1648-4028-9DDA-BC5DD414B9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da-DK" dirty="0"/>
              <a:t>Vi skaber forbindelser</a:t>
            </a:r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933DEAED-F713-4D52-9B68-A28941D40C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72285139-BDD5-4BEB-8892-16B6785ACF6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E0700E-ED1B-4AC3-899A-794967BF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56" y="4242253"/>
            <a:ext cx="6785043" cy="1887010"/>
          </a:xfrm>
          <a:solidFill>
            <a:srgbClr val="E63312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 at komme hjem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78BD171B-0C99-4FB8-9F4A-1D42AAA7D9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3983" y="6624000"/>
            <a:ext cx="6143017" cy="1043532"/>
          </a:xfrm>
          <a:solidFill>
            <a:srgbClr val="E63312">
              <a:alpha val="80000"/>
            </a:srgbClr>
          </a:solidFill>
        </p:spPr>
        <p:txBody>
          <a:bodyPr/>
          <a:lstStyle/>
          <a:p>
            <a:r>
              <a:rPr lang="da-DK" dirty="0"/>
              <a:t>Rådgivende ingeniører holder trafikken i gang over hele landet</a:t>
            </a:r>
          </a:p>
        </p:txBody>
      </p:sp>
    </p:spTree>
    <p:extLst>
      <p:ext uri="{BB962C8B-B14F-4D97-AF65-F5344CB8AC3E}">
        <p14:creationId xmlns:p14="http://schemas.microsoft.com/office/powerpoint/2010/main" val="2919924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C9639905-5C8A-4F1B-9C7C-CDA824B569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r="23721" b="800"/>
          <a:stretch/>
        </p:blipFill>
        <p:spPr>
          <a:xfrm>
            <a:off x="1" y="1"/>
            <a:ext cx="10287000" cy="10204704"/>
          </a:xfr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C9B128EB-247F-1746-89B7-A5450024831C}"/>
              </a:ext>
            </a:extLst>
          </p:cNvPr>
          <p:cNvSpPr/>
          <p:nvPr/>
        </p:nvSpPr>
        <p:spPr>
          <a:xfrm>
            <a:off x="-1" y="8847000"/>
            <a:ext cx="10287001" cy="1440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C83C59-3A97-401F-99C4-75F6FB83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42253"/>
            <a:ext cx="7120647" cy="1887010"/>
          </a:xfrm>
          <a:solidFill>
            <a:schemeClr val="accent4">
              <a:alpha val="80000"/>
            </a:schemeClr>
          </a:solidFill>
        </p:spPr>
        <p:txBody>
          <a:bodyPr wrap="square"/>
          <a:lstStyle/>
          <a:p>
            <a:r>
              <a:rPr lang="da-DK" dirty="0"/>
              <a:t>Det </a:t>
            </a:r>
            <a:r>
              <a:rPr lang="da-DK" b="1" dirty="0"/>
              <a:t>FØLES GODT   </a:t>
            </a:r>
            <a:br>
              <a:rPr lang="da-DK" dirty="0"/>
            </a:br>
            <a:r>
              <a:rPr lang="da-DK" dirty="0"/>
              <a:t>at have tørre fødder</a:t>
            </a: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36F9B448-F372-4B22-BBBF-1B0ABD6AEC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624000"/>
            <a:ext cx="6327113" cy="1474419"/>
          </a:xfrm>
          <a:solidFill>
            <a:schemeClr val="accent4">
              <a:alpha val="80000"/>
            </a:schemeClr>
          </a:solidFill>
        </p:spPr>
        <p:txBody>
          <a:bodyPr/>
          <a:lstStyle/>
          <a:p>
            <a:r>
              <a:rPr lang="da-DK" dirty="0"/>
              <a:t>Rådgivende ingeniører sørger for, at regnvandet kommer ned i jorden og ikke ind i husene</a:t>
            </a:r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9C856F69-E5D9-44CA-9533-4EC119A04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For fremtidige generationer</a:t>
            </a:r>
          </a:p>
        </p:txBody>
      </p:sp>
      <p:sp>
        <p:nvSpPr>
          <p:cNvPr id="13" name="Pladsholder til tekst 5">
            <a:extLst>
              <a:ext uri="{FF2B5EF4-FFF2-40B4-BE49-F238E27FC236}">
                <a16:creationId xmlns:a16="http://schemas.microsoft.com/office/drawing/2014/main" id="{14097423-3AEF-A242-85AC-D08E51C266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noFill/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Foto: Møller </a:t>
            </a:r>
            <a:r>
              <a:rPr lang="da-DK">
                <a:solidFill>
                  <a:schemeClr val="bg1"/>
                </a:solidFill>
              </a:rPr>
              <a:t>&amp; Grønborg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F28A3291-7359-4CA1-A358-458045B9286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F4D89391-332E-4E2B-BAE4-859E443882D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117659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Et billede, der indeholder udendørs, person, mand, græs&#10;&#10;Automatisk genereret beskrivelse">
            <a:extLst>
              <a:ext uri="{FF2B5EF4-FFF2-40B4-BE49-F238E27FC236}">
                <a16:creationId xmlns:a16="http://schemas.microsoft.com/office/drawing/2014/main" id="{21723549-7088-4444-A9E0-FA2EE5C9D3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1" r="16501"/>
          <a:stretch>
            <a:fillRect/>
          </a:stretch>
        </p:blipFill>
        <p:spPr>
          <a:xfrm>
            <a:off x="0" y="0"/>
            <a:ext cx="10287000" cy="10287000"/>
          </a:xfrm>
        </p:spPr>
      </p:pic>
      <p:sp>
        <p:nvSpPr>
          <p:cNvPr id="36" name="Rektangel 35">
            <a:extLst>
              <a:ext uri="{FF2B5EF4-FFF2-40B4-BE49-F238E27FC236}">
                <a16:creationId xmlns:a16="http://schemas.microsoft.com/office/drawing/2014/main" id="{5B5E81D6-2E81-4677-81E2-1A118AB8F102}"/>
              </a:ext>
            </a:extLst>
          </p:cNvPr>
          <p:cNvSpPr/>
          <p:nvPr/>
        </p:nvSpPr>
        <p:spPr>
          <a:xfrm>
            <a:off x="0" y="8847000"/>
            <a:ext cx="10287000" cy="1440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82EFF189-6038-4445-8C02-8A76D02714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noFill/>
        </p:spPr>
        <p:txBody>
          <a:bodyPr vert="horz" lIns="0" tIns="0" rIns="0" bIns="0" rtlCol="0" anchor="ctr" anchorCtr="0">
            <a:normAutofit/>
          </a:bodyPr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AB45178F-1648-4028-9DDA-BC5DD414B9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da-DK" dirty="0"/>
              <a:t>Vi holder af fakta</a:t>
            </a:r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933DEAED-F713-4D52-9B68-A28941D40C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72285139-BDD5-4BEB-8892-16B6785ACF6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E0700E-ED1B-4AC3-899A-794967BF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56" y="4242253"/>
            <a:ext cx="6785043" cy="1887010"/>
          </a:xfrm>
          <a:solidFill>
            <a:schemeClr val="accent1">
              <a:alpha val="80000"/>
            </a:scheme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 at tænke grønt 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78BD171B-0C99-4FB8-9F4A-1D42AAA7D9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3983" y="6624000"/>
            <a:ext cx="6143017" cy="1474419"/>
          </a:xfrm>
          <a:solidFill>
            <a:schemeClr val="accent1">
              <a:alpha val="80000"/>
            </a:schemeClr>
          </a:solidFill>
        </p:spPr>
        <p:txBody>
          <a:bodyPr/>
          <a:lstStyle/>
          <a:p>
            <a:r>
              <a:rPr lang="da-DK" dirty="0"/>
              <a:t>Rådgivende ingeniører sørger for at den grønne omstilling bliver til virkelige løsninger</a:t>
            </a:r>
          </a:p>
        </p:txBody>
      </p:sp>
    </p:spTree>
    <p:extLst>
      <p:ext uri="{BB962C8B-B14F-4D97-AF65-F5344CB8AC3E}">
        <p14:creationId xmlns:p14="http://schemas.microsoft.com/office/powerpoint/2010/main" val="2886166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12" descr="Et billede, der indeholder bygning, udendørs, lastbil, stående&#10;&#10;Automatisk genereret beskrivelse">
            <a:extLst>
              <a:ext uri="{FF2B5EF4-FFF2-40B4-BE49-F238E27FC236}">
                <a16:creationId xmlns:a16="http://schemas.microsoft.com/office/drawing/2014/main" id="{940DA0A6-1DD8-4AF8-96A1-3BDBDF73B8F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r="16651"/>
          <a:stretch>
            <a:fillRect/>
          </a:stretch>
        </p:blipFill>
        <p:spPr>
          <a:xfrm>
            <a:off x="0" y="0"/>
            <a:ext cx="10287000" cy="10287000"/>
          </a:xfr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14F9C0C3-5F87-6F47-BCD6-47D3DDF023A9}"/>
              </a:ext>
            </a:extLst>
          </p:cNvPr>
          <p:cNvSpPr/>
          <p:nvPr/>
        </p:nvSpPr>
        <p:spPr>
          <a:xfrm>
            <a:off x="0" y="8847000"/>
            <a:ext cx="10287000" cy="1440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0" name="Pladsholder til tekst 19">
            <a:extLst>
              <a:ext uri="{FF2B5EF4-FFF2-40B4-BE49-F238E27FC236}">
                <a16:creationId xmlns:a16="http://schemas.microsoft.com/office/drawing/2014/main" id="{FE93B351-AB48-44AE-9171-425A008A2C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95824452-BCA5-49EC-AE36-A06BEF4476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da-DK" dirty="0"/>
              <a:t>Vi bruger knappe ressourcer klogt</a:t>
            </a: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898C30EA-B5D0-4222-AC3F-F9FAE525C0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8F2665B6-B74D-40A1-B708-DA5CCED7337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FD002B9-E04D-4B82-9FB3-36B71D00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140" y="4242253"/>
            <a:ext cx="6755860" cy="1887010"/>
          </a:xfrm>
          <a:solidFill>
            <a:schemeClr val="accent5">
              <a:alpha val="80000"/>
            </a:scheme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dirty="0"/>
              <a:t> at genbruge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4B0C12FD-F8BE-4244-A9B1-0F66A6D7FB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9429" y="6624000"/>
            <a:ext cx="6337571" cy="1043532"/>
          </a:xfrm>
          <a:solidFill>
            <a:schemeClr val="accent5">
              <a:alpha val="80000"/>
            </a:schemeClr>
          </a:solidFill>
        </p:spPr>
        <p:txBody>
          <a:bodyPr vert="horz" wrap="square" lIns="108000" tIns="90000" rIns="612000" bIns="90000" rtlCol="0" anchor="t" anchorCtr="0">
            <a:spAutoFit/>
          </a:bodyPr>
          <a:lstStyle/>
          <a:p>
            <a:r>
              <a:rPr lang="da-DK" dirty="0"/>
              <a:t>Rådgivende ingeniører sørger hver dag for at affald bliver brugt bedre</a:t>
            </a:r>
          </a:p>
        </p:txBody>
      </p:sp>
    </p:spTree>
    <p:extLst>
      <p:ext uri="{BB962C8B-B14F-4D97-AF65-F5344CB8AC3E}">
        <p14:creationId xmlns:p14="http://schemas.microsoft.com/office/powerpoint/2010/main" val="95905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 descr="Et billede, der indeholder person, indendørs, bord, kvinde&#10;&#10;Automatisk genereret beskrivelse">
            <a:extLst>
              <a:ext uri="{FF2B5EF4-FFF2-40B4-BE49-F238E27FC236}">
                <a16:creationId xmlns:a16="http://schemas.microsoft.com/office/drawing/2014/main" id="{4029B7F9-4F9C-4F25-8D82-AF094DABDC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6800"/>
          <a:stretch/>
        </p:blipFill>
        <p:spPr/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02A31D49-B560-1F4B-A2B3-2BECA09B2F0F}"/>
              </a:ext>
            </a:extLst>
          </p:cNvPr>
          <p:cNvSpPr/>
          <p:nvPr/>
        </p:nvSpPr>
        <p:spPr>
          <a:xfrm>
            <a:off x="0" y="8843903"/>
            <a:ext cx="10287000" cy="1440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5D35B1A4-0A21-4F06-B277-9707AC1AA9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3" name="Pladsholder til tekst 5">
            <a:extLst>
              <a:ext uri="{FF2B5EF4-FFF2-40B4-BE49-F238E27FC236}">
                <a16:creationId xmlns:a16="http://schemas.microsoft.com/office/drawing/2014/main" id="{94062D81-D57A-5A44-9CE5-15632ECE83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noFill/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Vi skaber bedre indeklima</a:t>
            </a: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970551F7-5291-4078-9473-504E03EE3E4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6E18594E-FCA0-46C2-A9A7-A9D3F9A047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D207F886-267B-4A52-96DF-1C374D624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322" y="3480506"/>
            <a:ext cx="6726677" cy="2648757"/>
          </a:xfrm>
          <a:solidFill>
            <a:schemeClr val="accent3">
              <a:lumMod val="40000"/>
              <a:lumOff val="60000"/>
              <a:alpha val="80000"/>
            </a:scheme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at vores børn</a:t>
            </a:r>
            <a:br>
              <a:rPr lang="da-DK" dirty="0"/>
            </a:br>
            <a:r>
              <a:rPr lang="da-DK" dirty="0"/>
              <a:t>lærer noget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C558A28-3CD2-4402-BA29-E950D93A64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1074" y="6624000"/>
            <a:ext cx="5495925" cy="1043532"/>
          </a:xfrm>
          <a:solidFill>
            <a:schemeClr val="accent3">
              <a:lumMod val="40000"/>
              <a:lumOff val="60000"/>
              <a:alpha val="80000"/>
            </a:schemeClr>
          </a:solidFill>
        </p:spPr>
        <p:txBody>
          <a:bodyPr/>
          <a:lstStyle/>
          <a:p>
            <a:r>
              <a:rPr lang="da-DK" dirty="0"/>
              <a:t>Rådgivende ingeniører sørger  </a:t>
            </a:r>
            <a:br>
              <a:rPr lang="da-DK" dirty="0"/>
            </a:br>
            <a:r>
              <a:rPr lang="da-DK" dirty="0"/>
              <a:t>for frisk luft i klasseværelset</a:t>
            </a:r>
          </a:p>
        </p:txBody>
      </p:sp>
    </p:spTree>
    <p:extLst>
      <p:ext uri="{BB962C8B-B14F-4D97-AF65-F5344CB8AC3E}">
        <p14:creationId xmlns:p14="http://schemas.microsoft.com/office/powerpoint/2010/main" val="268239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ladsholder til billede 16" descr="Et billede, der indeholder græs, hus, bygning, udendørs&#10;&#10;Automatisk genereret beskrivelse">
            <a:extLst>
              <a:ext uri="{FF2B5EF4-FFF2-40B4-BE49-F238E27FC236}">
                <a16:creationId xmlns:a16="http://schemas.microsoft.com/office/drawing/2014/main" id="{6A13B669-CDD6-41FB-883C-60BCA1F766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77FC9EBB-604C-5C48-A503-D97A6ED21180}"/>
              </a:ext>
            </a:extLst>
          </p:cNvPr>
          <p:cNvSpPr/>
          <p:nvPr/>
        </p:nvSpPr>
        <p:spPr>
          <a:xfrm>
            <a:off x="0" y="8847000"/>
            <a:ext cx="10287000" cy="1440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35F0C99-B27D-4993-8042-362F6EAC7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80506"/>
            <a:ext cx="6809362" cy="2648757"/>
          </a:xfrm>
          <a:solidFill>
            <a:schemeClr val="accent1">
              <a:alpha val="80000"/>
            </a:scheme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dirty="0"/>
              <a:t>at bygge grønt </a:t>
            </a:r>
            <a:br>
              <a:rPr lang="da-DK" dirty="0"/>
            </a:br>
            <a:r>
              <a:rPr lang="da-DK" dirty="0"/>
              <a:t>til vores børn</a:t>
            </a:r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ED9A9918-C770-4087-B2BA-DC3E445ECE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624000"/>
            <a:ext cx="8418286" cy="1474419"/>
          </a:xfrm>
          <a:solidFill>
            <a:schemeClr val="accent1">
              <a:alpha val="80000"/>
            </a:schemeClr>
          </a:solidFill>
        </p:spPr>
        <p:txBody>
          <a:bodyPr/>
          <a:lstStyle/>
          <a:p>
            <a:r>
              <a:rPr lang="da-DK" dirty="0"/>
              <a:t>Fokus på energi og bæredygtighed </a:t>
            </a:r>
            <a:r>
              <a:rPr lang="da-DK"/>
              <a:t>var grundlaget, </a:t>
            </a:r>
            <a:r>
              <a:rPr lang="da-DK" dirty="0"/>
              <a:t>da børneinstitutionen skulle udvides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BF6E41E-77CF-42DB-AB4E-9130247BB6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noFill/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/>
              <a:t>For fremtidige generationer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35A5DDBD-C89D-400D-9711-AD2AC09089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Pluskontoret Arkitekter</a:t>
            </a:r>
          </a:p>
        </p:txBody>
      </p:sp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25F77F9C-6B9A-4562-9BCA-C7F63C1B33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D7E1395E-C189-4E10-A735-B8C927E6CE9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1428886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12" descr="Et billede, der indeholder himmel&#10;&#10;Automatisk genereret beskrivelse">
            <a:extLst>
              <a:ext uri="{FF2B5EF4-FFF2-40B4-BE49-F238E27FC236}">
                <a16:creationId xmlns:a16="http://schemas.microsoft.com/office/drawing/2014/main" id="{7FF79306-352A-448B-BEB5-39E792C0FA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/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37D9E263-37E5-4E22-A434-94898608645E}"/>
              </a:ext>
            </a:extLst>
          </p:cNvPr>
          <p:cNvSpPr/>
          <p:nvPr/>
        </p:nvSpPr>
        <p:spPr>
          <a:xfrm>
            <a:off x="-2" y="8847000"/>
            <a:ext cx="10287002" cy="1440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B9AC54FB-76BD-4AD9-971C-576D829FA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36087"/>
            <a:ext cx="7937770" cy="1887010"/>
          </a:xfrm>
        </p:spPr>
        <p:txBody>
          <a:bodyPr rIns="144000"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dirty="0"/>
              <a:t>at høre en god koncert</a:t>
            </a:r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A724EAF6-54BB-4598-B2DC-80E28AC916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617834"/>
            <a:ext cx="7937770" cy="1043532"/>
          </a:xfrm>
        </p:spPr>
        <p:txBody>
          <a:bodyPr/>
          <a:lstStyle/>
          <a:p>
            <a:r>
              <a:rPr lang="da-DK" dirty="0"/>
              <a:t>Rådgivende ingeniører sørger for akustikken, </a:t>
            </a:r>
            <a:br>
              <a:rPr lang="da-DK" dirty="0"/>
            </a:br>
            <a:r>
              <a:rPr lang="da-DK" dirty="0"/>
              <a:t>så musikken får de bedste muligheder</a:t>
            </a:r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82EFF189-6038-4445-8C02-8A76D02714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noFill/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/>
              <a:t>Vi skaber helheder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2CDE69E6-5B87-4D88-B7A2-23C82B8169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3B8DE53D-AB03-459A-94FF-A1E8D5F826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99E8E1A-D8C7-4EF1-B373-56F577ADA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33893849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C" val="1"/>
</p:tagLst>
</file>

<file path=ppt/theme/theme1.xml><?xml version="1.0" encoding="utf-8"?>
<a:theme xmlns:a="http://schemas.openxmlformats.org/drawingml/2006/main" name="Office-tema">
  <a:themeElements>
    <a:clrScheme name="FRI_2019">
      <a:dk1>
        <a:srgbClr val="000000"/>
      </a:dk1>
      <a:lt1>
        <a:sysClr val="window" lastClr="FFFFFF"/>
      </a:lt1>
      <a:dk2>
        <a:srgbClr val="3F3F3F"/>
      </a:dk2>
      <a:lt2>
        <a:srgbClr val="BFBFBD"/>
      </a:lt2>
      <a:accent1>
        <a:srgbClr val="00A75D"/>
      </a:accent1>
      <a:accent2>
        <a:srgbClr val="78FFB0"/>
      </a:accent2>
      <a:accent3>
        <a:srgbClr val="00476E"/>
      </a:accent3>
      <a:accent4>
        <a:srgbClr val="00B6C7"/>
      </a:accent4>
      <a:accent5>
        <a:srgbClr val="F5B000"/>
      </a:accent5>
      <a:accent6>
        <a:srgbClr val="D1C2A6"/>
      </a:accent6>
      <a:hlink>
        <a:srgbClr val="006E5A"/>
      </a:hlink>
      <a:folHlink>
        <a:srgbClr val="2121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979_FRI_Det føles godt_instagram_1.pptx" id="{0EA63982-28D2-4DCC-9CB5-CA76E3380B2A}" vid="{2E80A863-D8B5-4EDC-8F49-A807BC9D4DE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FRINET Custom ContentType" ma:contentTypeID="0x0101007C3FD686CB09DA45992F54733CB23CD100B188FE7CF0A3F948997B162CC16B732F" ma:contentTypeVersion="31" ma:contentTypeDescription="Opret et nyt dokument." ma:contentTypeScope="" ma:versionID="d956f4526c0fde71fd833772b5d5bfef">
  <xsd:schema xmlns:xsd="http://www.w3.org/2001/XMLSchema" xmlns:xs="http://www.w3.org/2001/XMLSchema" xmlns:p="http://schemas.microsoft.com/office/2006/metadata/properties" xmlns:ns2="437c4091-0a25-41dd-b61b-441f6e785e24" xmlns:ns3="9129c7bf-6e4d-48d9-b429-91c27109142d" targetNamespace="http://schemas.microsoft.com/office/2006/metadata/properties" ma:root="true" ma:fieldsID="10e36bb59e047b8c1162aa22a50f880b" ns2:_="" ns3:_="">
    <xsd:import namespace="437c4091-0a25-41dd-b61b-441f6e785e24"/>
    <xsd:import namespace="9129c7bf-6e4d-48d9-b429-91c27109142d"/>
    <xsd:element name="properties">
      <xsd:complexType>
        <xsd:sequence>
          <xsd:element name="documentManagement">
            <xsd:complexType>
              <xsd:all>
                <xsd:element ref="ns2:DokumentType" minOccurs="0"/>
                <xsd:element ref="ns2:Forfatters" minOccurs="0"/>
                <xsd:element ref="ns2:Undergrp" minOccurs="0"/>
                <xsd:element ref="ns2:_dlc_DocId" minOccurs="0"/>
                <xsd:element ref="ns2:_dlc_DocIdUrl" minOccurs="0"/>
                <xsd:element ref="ns2:_dlc_DocIdPersistId" minOccurs="0"/>
                <xsd:element ref="ns2:Projekt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7c4091-0a25-41dd-b61b-441f6e785e24" elementFormDefault="qualified">
    <xsd:import namespace="http://schemas.microsoft.com/office/2006/documentManagement/types"/>
    <xsd:import namespace="http://schemas.microsoft.com/office/infopath/2007/PartnerControls"/>
    <xsd:element name="DokumentType" ma:index="8" nillable="true" ma:displayName="DokumentType" ma:format="Dropdown" ma:internalName="DokumentType">
      <xsd:simpleType>
        <xsd:restriction base="dms:Choice">
          <xsd:enumeration value="BREV"/>
          <xsd:enumeration value="REGN"/>
          <xsd:enumeration value="ØVRIGE"/>
          <xsd:enumeration value="NOTAT"/>
          <xsd:enumeration value="DEFAULT"/>
          <xsd:enumeration value="REFERAT"/>
          <xsd:enumeration value="PRÆS"/>
          <xsd:enumeration value="FAX"/>
          <xsd:enumeration value="DAGS"/>
          <xsd:enumeration value="FOLDER"/>
          <xsd:enumeration value="PDF"/>
          <xsd:enumeration value="RAPPORT"/>
          <xsd:enumeration value="LABEL"/>
          <xsd:enumeration value="SKABELON"/>
          <xsd:enumeration value="EMAIL"/>
        </xsd:restriction>
      </xsd:simpleType>
    </xsd:element>
    <xsd:element name="Forfatters" ma:index="9" nillable="true" ma:displayName="Forfatters" ma:format="Dropdown" ma:internalName="Forfatters">
      <xsd:simpleType>
        <xsd:union memberTypes="dms:Text">
          <xsd:simpleType>
            <xsd:restriction base="dms:Choice">
              <xsd:enumeration value="Anette Petersen"/>
              <xsd:enumeration value="David Meyer"/>
              <xsd:enumeration value="Gitte Hartmeyer"/>
              <xsd:enumeration value="Henrik Garver"/>
              <xsd:enumeration value="Inge Ebbensgaard"/>
              <xsd:enumeration value="Lars Flindt Pedersen"/>
              <xsd:enumeration value="Majbritt Juul"/>
              <xsd:enumeration value="Søren Hoby Andersen"/>
              <xsd:enumeration value="Tine Lautrup Christensen"/>
              <xsd:enumeration value="Ulla Sassarsson"/>
              <xsd:enumeration value="Ulrik Ryssel Albertsen"/>
              <xsd:enumeration value="Winnie Toft"/>
            </xsd:restriction>
          </xsd:simpleType>
        </xsd:union>
      </xsd:simpleType>
    </xsd:element>
    <xsd:element name="Undergrp" ma:index="10" nillable="true" ma:displayName="Undergrp" ma:format="Dropdown" ma:internalName="Undergrp">
      <xsd:simpleType>
        <xsd:restriction base="dms:Choice">
          <xsd:enumeration value="Udvalgsmøder"/>
          <xsd:enumeration value="Task forces"/>
          <xsd:enumeration value="Øvrige møder"/>
          <xsd:enumeration value="Projekter"/>
          <xsd:enumeration value="Høringer"/>
          <xsd:enumeration value="Udpegninger"/>
          <xsd:enumeration value="Diverse"/>
          <xsd:enumeration value="Bestyrelsesmøder"/>
          <xsd:enumeration value="Formandsskabsmøder"/>
          <xsd:enumeration value="Generalforsamling"/>
          <xsd:enumeration value="Personaleforhold"/>
          <xsd:enumeration value="Drift"/>
          <xsd:enumeration value="Kurser, møder, seminarer"/>
          <xsd:enumeration value="EFCA"/>
          <xsd:enumeration value="FIDIC"/>
          <xsd:enumeration value="Rinord"/>
          <xsd:enumeration value="Forsikringsordning"/>
          <xsd:enumeration value="Juridiske spørgsmål"/>
          <xsd:enumeration value="Konkurrence og udbudssager"/>
          <xsd:enumeration value="Debat"/>
          <xsd:enumeration value="Nyheder"/>
          <xsd:enumeration value="Medlemssager"/>
        </xsd:restriction>
      </xsd:simpleType>
    </xsd:element>
    <xsd:element name="_dlc_DocId" ma:index="11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2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jekt" ma:index="14" nillable="true" ma:displayName="Projekt" ma:internalName="Projekt">
      <xsd:simpleType>
        <xsd:restriction base="dms:Text">
          <xsd:maxLength value="255"/>
        </xsd:restriction>
      </xsd:simpleType>
    </xsd:element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6" nillable="true" ma:displayName="Hashværdi for deling" ma:internalName="SharingHintHash" ma:readOnly="true">
      <xsd:simpleType>
        <xsd:restriction base="dms:Text"/>
      </xsd:simple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8" nillable="true" ma:displayName="Sidst delt efter brug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9" nillable="true" ma:displayName="Sidst delt efter tid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9c7bf-6e4d-48d9-b429-91c2710914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fatters xmlns="437c4091-0a25-41dd-b61b-441f6e785e24" xsi:nil="true"/>
    <Undergrp xmlns="437c4091-0a25-41dd-b61b-441f6e785e24" xsi:nil="true"/>
    <DokumentType xmlns="437c4091-0a25-41dd-b61b-441f6e785e24" xsi:nil="true"/>
    <Projekt xmlns="437c4091-0a25-41dd-b61b-441f6e785e24" xsi:nil="true"/>
  </documentManagement>
</p:properties>
</file>

<file path=customXml/itemProps1.xml><?xml version="1.0" encoding="utf-8"?>
<ds:datastoreItem xmlns:ds="http://schemas.openxmlformats.org/officeDocument/2006/customXml" ds:itemID="{87EACB41-234A-4F02-BAEB-C6A2C0B03B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F79166-2B01-4E7A-B697-5FA3F055BFC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0BDEA51-F8D9-47F0-A139-0D066460A7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7c4091-0a25-41dd-b61b-441f6e785e24"/>
    <ds:schemaRef ds:uri="9129c7bf-6e4d-48d9-b429-91c2710914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08230AF-2D04-443D-8B12-8AF944E3073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129c7bf-6e4d-48d9-b429-91c27109142d"/>
    <ds:schemaRef ds:uri="437c4091-0a25-41dd-b61b-441f6e785e2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FRI_Det føles godt_Instagram</Template>
  <TotalTime>10</TotalTime>
  <Words>172</Words>
  <Application>Microsoft Office PowerPoint</Application>
  <PresentationFormat>Brugerdefineret</PresentationFormat>
  <Paragraphs>33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Office-tema</vt:lpstr>
      <vt:lpstr>Det FØLES GODT at hoppe i vandet  </vt:lpstr>
      <vt:lpstr>Det FØLES GODT  at holde sig varm</vt:lpstr>
      <vt:lpstr>Det FØLES GODT   at komme hjem</vt:lpstr>
      <vt:lpstr>Det FØLES GODT    at have tørre fødder</vt:lpstr>
      <vt:lpstr>Det FØLES GODT   at tænke grønt </vt:lpstr>
      <vt:lpstr>Det FØLES GODT  at genbruge</vt:lpstr>
      <vt:lpstr>Det FØLES GODT  at vores børn lærer noget</vt:lpstr>
      <vt:lpstr>Det FØLES GODT at bygge grønt  til vores børn</vt:lpstr>
      <vt:lpstr>Det FØLES GODT at høre en god koncert</vt:lpstr>
      <vt:lpstr>Det FØLES GODT at gøre en forskel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FØLES GODT at hoppe i vandet</dc:title>
  <dc:creator>Tine Lautrup Christensen</dc:creator>
  <cp:lastModifiedBy>Tine Lautrup Christensen</cp:lastModifiedBy>
  <cp:revision>5</cp:revision>
  <dcterms:created xsi:type="dcterms:W3CDTF">2019-10-04T12:16:05Z</dcterms:created>
  <dcterms:modified xsi:type="dcterms:W3CDTF">2019-10-29T09:58:39Z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0x0101007C3FD686CB09DA45992F54733CB23CD100B188FE7CF0A3F948997B162CC16B732F</vt:lpwstr>
  </property>
</Properties>
</file>