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5"/>
  </p:sldMasterIdLst>
  <p:notesMasterIdLst>
    <p:notesMasterId r:id="rId16"/>
  </p:notesMasterIdLst>
  <p:handoutMasterIdLst>
    <p:handoutMasterId r:id="rId17"/>
  </p:handoutMasterIdLst>
  <p:sldIdLst>
    <p:sldId id="256" r:id="rId6"/>
    <p:sldId id="258" r:id="rId7"/>
    <p:sldId id="264" r:id="rId8"/>
    <p:sldId id="260" r:id="rId9"/>
    <p:sldId id="267" r:id="rId10"/>
    <p:sldId id="265" r:id="rId11"/>
    <p:sldId id="263" r:id="rId12"/>
    <p:sldId id="257" r:id="rId13"/>
    <p:sldId id="261" r:id="rId14"/>
    <p:sldId id="266" r:id="rId15"/>
  </p:sldIdLst>
  <p:sldSz cx="11430000" cy="59817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84" userDrawn="1">
          <p15:clr>
            <a:srgbClr val="A4A3A4"/>
          </p15:clr>
        </p15:guide>
        <p15:guide id="2" pos="36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312"/>
    <a:srgbClr val="00A75D"/>
    <a:srgbClr val="5FC6FF"/>
    <a:srgbClr val="00B6C7"/>
    <a:srgbClr val="F5B000"/>
    <a:srgbClr val="000000"/>
    <a:srgbClr val="3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03" autoAdjust="0"/>
    <p:restoredTop sz="94660"/>
  </p:normalViewPr>
  <p:slideViewPr>
    <p:cSldViewPr snapToGrid="0" snapToObjects="1" showGuides="1">
      <p:cViewPr varScale="1">
        <p:scale>
          <a:sx n="49" d="100"/>
          <a:sy n="49" d="100"/>
        </p:scale>
        <p:origin x="64" y="556"/>
      </p:cViewPr>
      <p:guideLst>
        <p:guide orient="horz" pos="1884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15" d="100"/>
          <a:sy n="115" d="100"/>
        </p:scale>
        <p:origin x="273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3F6F0E6-73EB-40BC-AFA4-7A33FD9E7C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255EE2E-A98E-42D2-BFF9-5E2D03B5D9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17835-F15C-4AAC-B4CC-66843A678C7E}" type="datetimeFigureOut">
              <a:rPr lang="da-DK" smtClean="0"/>
              <a:t>29-10-2019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0D33AA6-88CC-4949-A120-D2CC670F80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41DCFA8-14DF-493A-BB03-12B2571480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34A82-641F-48CB-8D60-B6821BFA763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00873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A752C-11E1-432A-951E-4D8E5943ED25}" type="datetimeFigureOut">
              <a:rPr lang="da-DK" smtClean="0"/>
              <a:t>29-10-2019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143000"/>
            <a:ext cx="58959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6F3658-4180-42BF-AB15-AE2D2FA90E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28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35762" rtl="0" eaLnBrk="1" latinLnBrk="0" hangingPunct="1">
      <a:defRPr sz="1097" kern="1200">
        <a:solidFill>
          <a:schemeClr val="tx1"/>
        </a:solidFill>
        <a:latin typeface="+mn-lt"/>
        <a:ea typeface="+mn-ea"/>
        <a:cs typeface="+mn-cs"/>
      </a:defRPr>
    </a:lvl1pPr>
    <a:lvl2pPr marL="417881" algn="l" defTabSz="835762" rtl="0" eaLnBrk="1" latinLnBrk="0" hangingPunct="1">
      <a:defRPr sz="1097" kern="1200">
        <a:solidFill>
          <a:schemeClr val="tx1"/>
        </a:solidFill>
        <a:latin typeface="+mn-lt"/>
        <a:ea typeface="+mn-ea"/>
        <a:cs typeface="+mn-cs"/>
      </a:defRPr>
    </a:lvl2pPr>
    <a:lvl3pPr marL="835762" algn="l" defTabSz="835762" rtl="0" eaLnBrk="1" latinLnBrk="0" hangingPunct="1">
      <a:defRPr sz="1097" kern="1200">
        <a:solidFill>
          <a:schemeClr val="tx1"/>
        </a:solidFill>
        <a:latin typeface="+mn-lt"/>
        <a:ea typeface="+mn-ea"/>
        <a:cs typeface="+mn-cs"/>
      </a:defRPr>
    </a:lvl3pPr>
    <a:lvl4pPr marL="1253642" algn="l" defTabSz="835762" rtl="0" eaLnBrk="1" latinLnBrk="0" hangingPunct="1">
      <a:defRPr sz="1097" kern="1200">
        <a:solidFill>
          <a:schemeClr val="tx1"/>
        </a:solidFill>
        <a:latin typeface="+mn-lt"/>
        <a:ea typeface="+mn-ea"/>
        <a:cs typeface="+mn-cs"/>
      </a:defRPr>
    </a:lvl4pPr>
    <a:lvl5pPr marL="1671523" algn="l" defTabSz="835762" rtl="0" eaLnBrk="1" latinLnBrk="0" hangingPunct="1">
      <a:defRPr sz="1097" kern="1200">
        <a:solidFill>
          <a:schemeClr val="tx1"/>
        </a:solidFill>
        <a:latin typeface="+mn-lt"/>
        <a:ea typeface="+mn-ea"/>
        <a:cs typeface="+mn-cs"/>
      </a:defRPr>
    </a:lvl5pPr>
    <a:lvl6pPr marL="2089404" algn="l" defTabSz="835762" rtl="0" eaLnBrk="1" latinLnBrk="0" hangingPunct="1">
      <a:defRPr sz="1097" kern="1200">
        <a:solidFill>
          <a:schemeClr val="tx1"/>
        </a:solidFill>
        <a:latin typeface="+mn-lt"/>
        <a:ea typeface="+mn-ea"/>
        <a:cs typeface="+mn-cs"/>
      </a:defRPr>
    </a:lvl6pPr>
    <a:lvl7pPr marL="2507285" algn="l" defTabSz="835762" rtl="0" eaLnBrk="1" latinLnBrk="0" hangingPunct="1">
      <a:defRPr sz="1097" kern="1200">
        <a:solidFill>
          <a:schemeClr val="tx1"/>
        </a:solidFill>
        <a:latin typeface="+mn-lt"/>
        <a:ea typeface="+mn-ea"/>
        <a:cs typeface="+mn-cs"/>
      </a:defRPr>
    </a:lvl7pPr>
    <a:lvl8pPr marL="2925166" algn="l" defTabSz="835762" rtl="0" eaLnBrk="1" latinLnBrk="0" hangingPunct="1">
      <a:defRPr sz="1097" kern="1200">
        <a:solidFill>
          <a:schemeClr val="tx1"/>
        </a:solidFill>
        <a:latin typeface="+mn-lt"/>
        <a:ea typeface="+mn-ea"/>
        <a:cs typeface="+mn-cs"/>
      </a:defRPr>
    </a:lvl8pPr>
    <a:lvl9pPr marL="3343046" algn="l" defTabSz="835762" rtl="0" eaLnBrk="1" latinLnBrk="0" hangingPunct="1">
      <a:defRPr sz="109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nstrestillet tekst og hvidt FRI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9">
            <a:extLst>
              <a:ext uri="{FF2B5EF4-FFF2-40B4-BE49-F238E27FC236}">
                <a16:creationId xmlns:a16="http://schemas.microsoft.com/office/drawing/2014/main" id="{5C008B4C-5DD7-4C20-8868-46BCEC8236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430000" cy="59817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5F3FF57-6170-4B20-8B63-FDCC0C581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46775"/>
            <a:ext cx="7030125" cy="1083713"/>
          </a:xfrm>
          <a:solidFill>
            <a:srgbClr val="000000">
              <a:alpha val="80000"/>
            </a:srgbClr>
          </a:solidFill>
        </p:spPr>
        <p:txBody>
          <a:bodyPr lIns="648000" tIns="216000" rIns="180000" bIns="144000" anchor="b" anchorCtr="0">
            <a:spAutoFit/>
          </a:bodyPr>
          <a:lstStyle>
            <a:lvl1pPr>
              <a:defRPr sz="52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66C50430-1CF6-4374-9E84-BF8A2029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263119"/>
            <a:ext cx="2571750" cy="318470"/>
          </a:xfrm>
        </p:spPr>
        <p:txBody>
          <a:bodyPr/>
          <a:lstStyle/>
          <a:p>
            <a:fld id="{FFB478EE-5704-494F-95FB-136BDDFF21F9}" type="datetimeFigureOut">
              <a:rPr lang="da-DK" smtClean="0"/>
              <a:t>29-10-2019</a:t>
            </a:fld>
            <a:endParaRPr lang="da-DK"/>
          </a:p>
        </p:txBody>
      </p:sp>
      <p:sp>
        <p:nvSpPr>
          <p:cNvPr id="16" name="Pladsholder til sidefod 4">
            <a:extLst>
              <a:ext uri="{FF2B5EF4-FFF2-40B4-BE49-F238E27FC236}">
                <a16:creationId xmlns:a16="http://schemas.microsoft.com/office/drawing/2014/main" id="{1C6295F1-8907-4E1F-B2EE-B523AB59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263119"/>
            <a:ext cx="3857625" cy="318470"/>
          </a:xfrm>
        </p:spPr>
        <p:txBody>
          <a:bodyPr/>
          <a:lstStyle/>
          <a:p>
            <a:endParaRPr lang="da-DK"/>
          </a:p>
        </p:txBody>
      </p:sp>
      <p:sp>
        <p:nvSpPr>
          <p:cNvPr id="17" name="Pladsholder til slidenummer 5">
            <a:extLst>
              <a:ext uri="{FF2B5EF4-FFF2-40B4-BE49-F238E27FC236}">
                <a16:creationId xmlns:a16="http://schemas.microsoft.com/office/drawing/2014/main" id="{0A45CB25-8B50-40EF-9BE3-45B69AF8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263119"/>
            <a:ext cx="2571750" cy="318470"/>
          </a:xfrm>
        </p:spPr>
        <p:txBody>
          <a:bodyPr/>
          <a:lstStyle/>
          <a:p>
            <a:fld id="{6B9458CE-89C5-44B1-AEEC-8D220425FCE5}" type="slidenum">
              <a:rPr lang="da-DK" smtClean="0"/>
              <a:t>‹nr.›</a:t>
            </a:fld>
            <a:endParaRPr lang="da-DK"/>
          </a:p>
        </p:txBody>
      </p:sp>
      <p:sp>
        <p:nvSpPr>
          <p:cNvPr id="19" name="Pladsholder til tekst 7">
            <a:extLst>
              <a:ext uri="{FF2B5EF4-FFF2-40B4-BE49-F238E27FC236}">
                <a16:creationId xmlns:a16="http://schemas.microsoft.com/office/drawing/2014/main" id="{7AECB846-38D7-4B56-8363-A0A9B8F1F2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2990849"/>
            <a:ext cx="7030125" cy="557566"/>
          </a:xfrm>
          <a:solidFill>
            <a:srgbClr val="000000">
              <a:alpha val="80000"/>
            </a:srgbClr>
          </a:solidFill>
        </p:spPr>
        <p:txBody>
          <a:bodyPr wrap="square" lIns="666000" tIns="90000" rIns="180000" bIns="9000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8770" indent="0">
              <a:buNone/>
              <a:defRPr/>
            </a:lvl2pPr>
            <a:lvl3pPr marL="797540" indent="0">
              <a:buNone/>
              <a:defRPr/>
            </a:lvl3pPr>
            <a:lvl4pPr marL="1196310" indent="0">
              <a:buNone/>
              <a:defRPr/>
            </a:lvl4pPr>
            <a:lvl5pPr marL="1595079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tekst 7">
            <a:extLst>
              <a:ext uri="{FF2B5EF4-FFF2-40B4-BE49-F238E27FC236}">
                <a16:creationId xmlns:a16="http://schemas.microsoft.com/office/drawing/2014/main" id="{B5EA3461-4B6F-4FBA-881B-1BC0F72ECF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6098" y="5368571"/>
            <a:ext cx="3665378" cy="327656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396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8770" indent="0">
              <a:buNone/>
              <a:defRPr/>
            </a:lvl2pPr>
            <a:lvl3pPr marL="797540" indent="0">
              <a:buNone/>
              <a:defRPr/>
            </a:lvl3pPr>
            <a:lvl4pPr marL="1196310" indent="0">
              <a:buNone/>
              <a:defRPr/>
            </a:lvl4pPr>
            <a:lvl5pPr marL="1595079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billede 6">
            <a:extLst>
              <a:ext uri="{FF2B5EF4-FFF2-40B4-BE49-F238E27FC236}">
                <a16:creationId xmlns:a16="http://schemas.microsoft.com/office/drawing/2014/main" id="{8A1E34EB-7DFC-47D9-81F1-57435127DBA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86098" y="4617875"/>
            <a:ext cx="1882160" cy="692986"/>
          </a:xfrm>
        </p:spPr>
        <p:txBody>
          <a:bodyPr>
            <a:normAutofit/>
          </a:bodyPr>
          <a:lstStyle>
            <a:lvl1pPr marL="0" indent="0" algn="ctr">
              <a:buNone/>
              <a:defRPr sz="1221"/>
            </a:lvl1pPr>
          </a:lstStyle>
          <a:p>
            <a:r>
              <a:rPr lang="da-DK" dirty="0"/>
              <a:t>Indsæt logo her</a:t>
            </a:r>
          </a:p>
        </p:txBody>
      </p:sp>
      <p:sp>
        <p:nvSpPr>
          <p:cNvPr id="12" name="Pladsholder til billede 6">
            <a:extLst>
              <a:ext uri="{FF2B5EF4-FFF2-40B4-BE49-F238E27FC236}">
                <a16:creationId xmlns:a16="http://schemas.microsoft.com/office/drawing/2014/main" id="{B607064B-E528-42E2-8261-FCA404FD7B0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30671" y="5367188"/>
            <a:ext cx="3813231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/>
            </a:lvl1pPr>
          </a:lstStyle>
          <a:p>
            <a:r>
              <a:rPr lang="da-DK" dirty="0"/>
              <a:t>FRI logo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4DCDA53-99AA-4420-8617-4E101FE69A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9691250" y="1821718"/>
            <a:ext cx="3140000" cy="3375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8770" indent="0">
              <a:buNone/>
              <a:defRPr sz="785"/>
            </a:lvl2pPr>
            <a:lvl3pPr marL="797540" indent="0">
              <a:buNone/>
              <a:defRPr sz="785"/>
            </a:lvl3pPr>
            <a:lvl4pPr marL="1196310" indent="0">
              <a:buNone/>
              <a:defRPr sz="785"/>
            </a:lvl4pPr>
            <a:lvl5pPr marL="1595079" indent="0">
              <a:buNone/>
              <a:defRPr sz="785"/>
            </a:lvl5pPr>
          </a:lstStyle>
          <a:p>
            <a:pPr lvl="0"/>
            <a:r>
              <a:rPr lang="da-DK" dirty="0"/>
              <a:t>Tilføj fotograf</a:t>
            </a:r>
          </a:p>
        </p:txBody>
      </p:sp>
    </p:spTree>
    <p:extLst>
      <p:ext uri="{BB962C8B-B14F-4D97-AF65-F5344CB8AC3E}">
        <p14:creationId xmlns:p14="http://schemas.microsoft.com/office/powerpoint/2010/main" val="69506083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425" userDrawn="1">
          <p15:clr>
            <a:srgbClr val="A4A3A4"/>
          </p15:clr>
        </p15:guide>
        <p15:guide id="2" pos="6768">
          <p15:clr>
            <a:srgbClr val="A4A3A4"/>
          </p15:clr>
        </p15:guide>
        <p15:guide id="3" orient="horz" pos="262">
          <p15:clr>
            <a:srgbClr val="A4A3A4"/>
          </p15:clr>
        </p15:guide>
        <p15:guide id="4" orient="horz" pos="3585">
          <p15:clr>
            <a:srgbClr val="A4A3A4"/>
          </p15:clr>
        </p15:guide>
        <p15:guide id="5" orient="horz" pos="1884">
          <p15:clr>
            <a:srgbClr val="A4A3A4"/>
          </p15:clr>
        </p15:guide>
        <p15:guide id="6" orient="horz" pos="1657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øjrestillet tekst og hvidt FRI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9">
            <a:extLst>
              <a:ext uri="{FF2B5EF4-FFF2-40B4-BE49-F238E27FC236}">
                <a16:creationId xmlns:a16="http://schemas.microsoft.com/office/drawing/2014/main" id="{5C008B4C-5DD7-4C20-8868-46BCEC8236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430000" cy="59817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5F3FF57-6170-4B20-8B63-FDCC0C581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875" y="1543303"/>
            <a:ext cx="7030125" cy="1083713"/>
          </a:xfrm>
          <a:solidFill>
            <a:srgbClr val="000000">
              <a:alpha val="80000"/>
            </a:srgbClr>
          </a:solidFill>
        </p:spPr>
        <p:txBody>
          <a:bodyPr lIns="180000" tIns="216000" rIns="648000" bIns="144000" anchor="b" anchorCtr="0">
            <a:spAutoFit/>
          </a:bodyPr>
          <a:lstStyle>
            <a:lvl1pPr algn="r">
              <a:defRPr sz="52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66C50430-1CF6-4374-9E84-BF8A2029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263119"/>
            <a:ext cx="2571750" cy="318470"/>
          </a:xfrm>
        </p:spPr>
        <p:txBody>
          <a:bodyPr/>
          <a:lstStyle/>
          <a:p>
            <a:fld id="{FFB478EE-5704-494F-95FB-136BDDFF21F9}" type="datetimeFigureOut">
              <a:rPr lang="da-DK" smtClean="0"/>
              <a:t>29-10-2019</a:t>
            </a:fld>
            <a:endParaRPr lang="da-DK"/>
          </a:p>
        </p:txBody>
      </p:sp>
      <p:sp>
        <p:nvSpPr>
          <p:cNvPr id="16" name="Pladsholder til sidefod 4">
            <a:extLst>
              <a:ext uri="{FF2B5EF4-FFF2-40B4-BE49-F238E27FC236}">
                <a16:creationId xmlns:a16="http://schemas.microsoft.com/office/drawing/2014/main" id="{1C6295F1-8907-4E1F-B2EE-B523AB59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263119"/>
            <a:ext cx="3857625" cy="318470"/>
          </a:xfrm>
        </p:spPr>
        <p:txBody>
          <a:bodyPr/>
          <a:lstStyle/>
          <a:p>
            <a:endParaRPr lang="da-DK"/>
          </a:p>
        </p:txBody>
      </p:sp>
      <p:sp>
        <p:nvSpPr>
          <p:cNvPr id="17" name="Pladsholder til slidenummer 5">
            <a:extLst>
              <a:ext uri="{FF2B5EF4-FFF2-40B4-BE49-F238E27FC236}">
                <a16:creationId xmlns:a16="http://schemas.microsoft.com/office/drawing/2014/main" id="{0A45CB25-8B50-40EF-9BE3-45B69AF8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263119"/>
            <a:ext cx="2571750" cy="318470"/>
          </a:xfrm>
        </p:spPr>
        <p:txBody>
          <a:bodyPr/>
          <a:lstStyle/>
          <a:p>
            <a:fld id="{6B9458CE-89C5-44B1-AEEC-8D220425FCE5}" type="slidenum">
              <a:rPr lang="da-DK" smtClean="0"/>
              <a:t>‹nr.›</a:t>
            </a:fld>
            <a:endParaRPr lang="da-DK"/>
          </a:p>
        </p:txBody>
      </p:sp>
      <p:sp>
        <p:nvSpPr>
          <p:cNvPr id="19" name="Pladsholder til tekst 7">
            <a:extLst>
              <a:ext uri="{FF2B5EF4-FFF2-40B4-BE49-F238E27FC236}">
                <a16:creationId xmlns:a16="http://schemas.microsoft.com/office/drawing/2014/main" id="{7AECB846-38D7-4B56-8363-A0A9B8F1F2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99875" y="2990849"/>
            <a:ext cx="7030125" cy="557566"/>
          </a:xfrm>
          <a:solidFill>
            <a:srgbClr val="000000">
              <a:alpha val="80000"/>
            </a:srgbClr>
          </a:solidFill>
        </p:spPr>
        <p:txBody>
          <a:bodyPr wrap="square" lIns="180000" tIns="90000" rIns="666000" bIns="90000" anchor="t" anchorCtr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8770" indent="0">
              <a:buNone/>
              <a:defRPr/>
            </a:lvl2pPr>
            <a:lvl3pPr marL="797540" indent="0">
              <a:buNone/>
              <a:defRPr/>
            </a:lvl3pPr>
            <a:lvl4pPr marL="1196310" indent="0">
              <a:buNone/>
              <a:defRPr/>
            </a:lvl4pPr>
            <a:lvl5pPr marL="1595079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tekst 7">
            <a:extLst>
              <a:ext uri="{FF2B5EF4-FFF2-40B4-BE49-F238E27FC236}">
                <a16:creationId xmlns:a16="http://schemas.microsoft.com/office/drawing/2014/main" id="{B5EA3461-4B6F-4FBA-881B-1BC0F72ECF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6098" y="5368571"/>
            <a:ext cx="3665378" cy="327656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396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8770" indent="0">
              <a:buNone/>
              <a:defRPr/>
            </a:lvl2pPr>
            <a:lvl3pPr marL="797540" indent="0">
              <a:buNone/>
              <a:defRPr/>
            </a:lvl3pPr>
            <a:lvl4pPr marL="1196310" indent="0">
              <a:buNone/>
              <a:defRPr/>
            </a:lvl4pPr>
            <a:lvl5pPr marL="1595079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billede 6">
            <a:extLst>
              <a:ext uri="{FF2B5EF4-FFF2-40B4-BE49-F238E27FC236}">
                <a16:creationId xmlns:a16="http://schemas.microsoft.com/office/drawing/2014/main" id="{8A1E34EB-7DFC-47D9-81F1-57435127DBA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86098" y="4617875"/>
            <a:ext cx="1882160" cy="692986"/>
          </a:xfrm>
        </p:spPr>
        <p:txBody>
          <a:bodyPr>
            <a:normAutofit/>
          </a:bodyPr>
          <a:lstStyle>
            <a:lvl1pPr marL="0" indent="0" algn="ctr">
              <a:buNone/>
              <a:defRPr sz="1221"/>
            </a:lvl1pPr>
          </a:lstStyle>
          <a:p>
            <a:r>
              <a:rPr lang="da-DK" dirty="0"/>
              <a:t>Indsæt logo her</a:t>
            </a:r>
          </a:p>
        </p:txBody>
      </p:sp>
      <p:sp>
        <p:nvSpPr>
          <p:cNvPr id="12" name="Pladsholder til billede 6">
            <a:extLst>
              <a:ext uri="{FF2B5EF4-FFF2-40B4-BE49-F238E27FC236}">
                <a16:creationId xmlns:a16="http://schemas.microsoft.com/office/drawing/2014/main" id="{B607064B-E528-42E2-8261-FCA404FD7B0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31502" y="5385100"/>
            <a:ext cx="3812400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/>
            </a:lvl1pPr>
          </a:lstStyle>
          <a:p>
            <a:r>
              <a:rPr lang="da-DK" dirty="0"/>
              <a:t>FRI logo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4D692E7D-25F7-4CDC-BA4A-BE43A1DC9D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-1401250" y="1821718"/>
            <a:ext cx="3140000" cy="3375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8770" indent="0">
              <a:buNone/>
              <a:defRPr sz="785"/>
            </a:lvl2pPr>
            <a:lvl3pPr marL="797540" indent="0">
              <a:buNone/>
              <a:defRPr sz="785"/>
            </a:lvl3pPr>
            <a:lvl4pPr marL="1196310" indent="0">
              <a:buNone/>
              <a:defRPr sz="785"/>
            </a:lvl4pPr>
            <a:lvl5pPr marL="1595079" indent="0">
              <a:buNone/>
              <a:defRPr sz="785"/>
            </a:lvl5pPr>
          </a:lstStyle>
          <a:p>
            <a:pPr lvl="0"/>
            <a:r>
              <a:rPr lang="da-DK" dirty="0"/>
              <a:t>Tilføj fotograf</a:t>
            </a:r>
          </a:p>
        </p:txBody>
      </p:sp>
    </p:spTree>
    <p:extLst>
      <p:ext uri="{BB962C8B-B14F-4D97-AF65-F5344CB8AC3E}">
        <p14:creationId xmlns:p14="http://schemas.microsoft.com/office/powerpoint/2010/main" val="194940537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432">
          <p15:clr>
            <a:srgbClr val="A4A3A4"/>
          </p15:clr>
        </p15:guide>
        <p15:guide id="2" pos="6768">
          <p15:clr>
            <a:srgbClr val="A4A3A4"/>
          </p15:clr>
        </p15:guide>
        <p15:guide id="3" orient="horz" pos="262">
          <p15:clr>
            <a:srgbClr val="A4A3A4"/>
          </p15:clr>
        </p15:guide>
        <p15:guide id="4" orient="horz" pos="3585">
          <p15:clr>
            <a:srgbClr val="A4A3A4"/>
          </p15:clr>
        </p15:guide>
        <p15:guide id="5" orient="horz" pos="1884">
          <p15:clr>
            <a:srgbClr val="A4A3A4"/>
          </p15:clr>
        </p15:guide>
        <p15:guide id="6" orient="horz" pos="1657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strestillet tekst og grønt FRI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9">
            <a:extLst>
              <a:ext uri="{FF2B5EF4-FFF2-40B4-BE49-F238E27FC236}">
                <a16:creationId xmlns:a16="http://schemas.microsoft.com/office/drawing/2014/main" id="{5C008B4C-5DD7-4C20-8868-46BCEC8236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430000" cy="59817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5F3FF57-6170-4B20-8B63-FDCC0C581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1429"/>
            <a:ext cx="7030125" cy="1083713"/>
          </a:xfrm>
          <a:solidFill>
            <a:srgbClr val="000000">
              <a:alpha val="80000"/>
            </a:srgbClr>
          </a:solidFill>
        </p:spPr>
        <p:txBody>
          <a:bodyPr lIns="648000" tIns="216000" rIns="180000" bIns="144000" anchor="b" anchorCtr="0">
            <a:spAutoFit/>
          </a:bodyPr>
          <a:lstStyle>
            <a:lvl1pPr>
              <a:defRPr sz="52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66C50430-1CF6-4374-9E84-BF8A2029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263119"/>
            <a:ext cx="2571750" cy="318470"/>
          </a:xfrm>
        </p:spPr>
        <p:txBody>
          <a:bodyPr/>
          <a:lstStyle/>
          <a:p>
            <a:fld id="{FFB478EE-5704-494F-95FB-136BDDFF21F9}" type="datetimeFigureOut">
              <a:rPr lang="da-DK" smtClean="0"/>
              <a:t>29-10-2019</a:t>
            </a:fld>
            <a:endParaRPr lang="da-DK"/>
          </a:p>
        </p:txBody>
      </p:sp>
      <p:sp>
        <p:nvSpPr>
          <p:cNvPr id="16" name="Pladsholder til sidefod 4">
            <a:extLst>
              <a:ext uri="{FF2B5EF4-FFF2-40B4-BE49-F238E27FC236}">
                <a16:creationId xmlns:a16="http://schemas.microsoft.com/office/drawing/2014/main" id="{1C6295F1-8907-4E1F-B2EE-B523AB59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263119"/>
            <a:ext cx="3857625" cy="318470"/>
          </a:xfrm>
        </p:spPr>
        <p:txBody>
          <a:bodyPr/>
          <a:lstStyle/>
          <a:p>
            <a:endParaRPr lang="da-DK"/>
          </a:p>
        </p:txBody>
      </p:sp>
      <p:sp>
        <p:nvSpPr>
          <p:cNvPr id="17" name="Pladsholder til slidenummer 5">
            <a:extLst>
              <a:ext uri="{FF2B5EF4-FFF2-40B4-BE49-F238E27FC236}">
                <a16:creationId xmlns:a16="http://schemas.microsoft.com/office/drawing/2014/main" id="{0A45CB25-8B50-40EF-9BE3-45B69AF8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263119"/>
            <a:ext cx="2571750" cy="318470"/>
          </a:xfrm>
        </p:spPr>
        <p:txBody>
          <a:bodyPr/>
          <a:lstStyle/>
          <a:p>
            <a:fld id="{6B9458CE-89C5-44B1-AEEC-8D220425FCE5}" type="slidenum">
              <a:rPr lang="da-DK" smtClean="0"/>
              <a:t>‹nr.›</a:t>
            </a:fld>
            <a:endParaRPr lang="da-DK"/>
          </a:p>
        </p:txBody>
      </p:sp>
      <p:sp>
        <p:nvSpPr>
          <p:cNvPr id="19" name="Pladsholder til tekst 7">
            <a:extLst>
              <a:ext uri="{FF2B5EF4-FFF2-40B4-BE49-F238E27FC236}">
                <a16:creationId xmlns:a16="http://schemas.microsoft.com/office/drawing/2014/main" id="{7AECB846-38D7-4B56-8363-A0A9B8F1F2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2990849"/>
            <a:ext cx="7030125" cy="557566"/>
          </a:xfrm>
          <a:solidFill>
            <a:srgbClr val="000000">
              <a:alpha val="80000"/>
            </a:srgbClr>
          </a:solidFill>
        </p:spPr>
        <p:txBody>
          <a:bodyPr wrap="square" lIns="666000" tIns="90000" rIns="180000" bIns="9000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8770" indent="0">
              <a:buNone/>
              <a:defRPr/>
            </a:lvl2pPr>
            <a:lvl3pPr marL="797540" indent="0">
              <a:buNone/>
              <a:defRPr/>
            </a:lvl3pPr>
            <a:lvl4pPr marL="1196310" indent="0">
              <a:buNone/>
              <a:defRPr/>
            </a:lvl4pPr>
            <a:lvl5pPr marL="1595079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tekst 7">
            <a:extLst>
              <a:ext uri="{FF2B5EF4-FFF2-40B4-BE49-F238E27FC236}">
                <a16:creationId xmlns:a16="http://schemas.microsoft.com/office/drawing/2014/main" id="{B5EA3461-4B6F-4FBA-881B-1BC0F72ECF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0" y="5368571"/>
            <a:ext cx="3665378" cy="327656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396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8770" indent="0">
              <a:buNone/>
              <a:defRPr/>
            </a:lvl2pPr>
            <a:lvl3pPr marL="797540" indent="0">
              <a:buNone/>
              <a:defRPr/>
            </a:lvl3pPr>
            <a:lvl4pPr marL="1196310" indent="0">
              <a:buNone/>
              <a:defRPr/>
            </a:lvl4pPr>
            <a:lvl5pPr marL="1595079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billede 6">
            <a:extLst>
              <a:ext uri="{FF2B5EF4-FFF2-40B4-BE49-F238E27FC236}">
                <a16:creationId xmlns:a16="http://schemas.microsoft.com/office/drawing/2014/main" id="{8A1E34EB-7DFC-47D9-81F1-57435127DBA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85800" y="4617875"/>
            <a:ext cx="1882160" cy="692986"/>
          </a:xfrm>
        </p:spPr>
        <p:txBody>
          <a:bodyPr>
            <a:normAutofit/>
          </a:bodyPr>
          <a:lstStyle>
            <a:lvl1pPr marL="0" indent="0" algn="ctr">
              <a:buNone/>
              <a:defRPr sz="1221"/>
            </a:lvl1pPr>
          </a:lstStyle>
          <a:p>
            <a:r>
              <a:rPr lang="da-DK" dirty="0"/>
              <a:t>Indsæt logo her</a:t>
            </a:r>
          </a:p>
        </p:txBody>
      </p:sp>
      <p:sp>
        <p:nvSpPr>
          <p:cNvPr id="18" name="Pladsholder til billede 6">
            <a:extLst>
              <a:ext uri="{FF2B5EF4-FFF2-40B4-BE49-F238E27FC236}">
                <a16:creationId xmlns:a16="http://schemas.microsoft.com/office/drawing/2014/main" id="{2E24E636-E109-4D18-9E3D-1D158518F24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31800" y="5383543"/>
            <a:ext cx="3812400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/>
            </a:lvl1pPr>
          </a:lstStyle>
          <a:p>
            <a:r>
              <a:rPr lang="da-DK" dirty="0"/>
              <a:t>FRI logo</a:t>
            </a:r>
          </a:p>
        </p:txBody>
      </p:sp>
      <p:sp>
        <p:nvSpPr>
          <p:cNvPr id="22" name="Pladsholder til tekst 2">
            <a:extLst>
              <a:ext uri="{FF2B5EF4-FFF2-40B4-BE49-F238E27FC236}">
                <a16:creationId xmlns:a16="http://schemas.microsoft.com/office/drawing/2014/main" id="{82D06337-B66C-43CB-81DD-1201243D93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9691250" y="1821718"/>
            <a:ext cx="3140000" cy="3375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8770" indent="0">
              <a:buNone/>
              <a:defRPr sz="785"/>
            </a:lvl2pPr>
            <a:lvl3pPr marL="797540" indent="0">
              <a:buNone/>
              <a:defRPr sz="785"/>
            </a:lvl3pPr>
            <a:lvl4pPr marL="1196310" indent="0">
              <a:buNone/>
              <a:defRPr sz="785"/>
            </a:lvl4pPr>
            <a:lvl5pPr marL="1595079" indent="0">
              <a:buNone/>
              <a:defRPr sz="785"/>
            </a:lvl5pPr>
          </a:lstStyle>
          <a:p>
            <a:pPr lvl="0"/>
            <a:r>
              <a:rPr lang="da-DK" dirty="0"/>
              <a:t>Tilføj fotograf</a:t>
            </a:r>
          </a:p>
        </p:txBody>
      </p:sp>
    </p:spTree>
    <p:extLst>
      <p:ext uri="{BB962C8B-B14F-4D97-AF65-F5344CB8AC3E}">
        <p14:creationId xmlns:p14="http://schemas.microsoft.com/office/powerpoint/2010/main" val="58625046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432" userDrawn="1">
          <p15:clr>
            <a:srgbClr val="A4A3A4"/>
          </p15:clr>
        </p15:guide>
        <p15:guide id="2" pos="6768" userDrawn="1">
          <p15:clr>
            <a:srgbClr val="A4A3A4"/>
          </p15:clr>
        </p15:guide>
        <p15:guide id="3" orient="horz" pos="262" userDrawn="1">
          <p15:clr>
            <a:srgbClr val="A4A3A4"/>
          </p15:clr>
        </p15:guide>
        <p15:guide id="4" orient="horz" pos="3585" userDrawn="1">
          <p15:clr>
            <a:srgbClr val="A4A3A4"/>
          </p15:clr>
        </p15:guide>
        <p15:guide id="5" orient="horz" pos="1884" userDrawn="1">
          <p15:clr>
            <a:srgbClr val="A4A3A4"/>
          </p15:clr>
        </p15:guide>
        <p15:guide id="6" orient="horz" pos="1657" userDrawn="1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øjrestillet tekst og grønt FRI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9">
            <a:extLst>
              <a:ext uri="{FF2B5EF4-FFF2-40B4-BE49-F238E27FC236}">
                <a16:creationId xmlns:a16="http://schemas.microsoft.com/office/drawing/2014/main" id="{5C008B4C-5DD7-4C20-8868-46BCEC8236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1430000" cy="59817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5F3FF57-6170-4B20-8B63-FDCC0C581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875" y="1546775"/>
            <a:ext cx="7030125" cy="1083713"/>
          </a:xfrm>
          <a:solidFill>
            <a:srgbClr val="000000">
              <a:alpha val="80000"/>
            </a:srgbClr>
          </a:solidFill>
        </p:spPr>
        <p:txBody>
          <a:bodyPr lIns="180000" tIns="216000" rIns="648000" bIns="144000" anchor="b" anchorCtr="0">
            <a:spAutoFit/>
          </a:bodyPr>
          <a:lstStyle>
            <a:lvl1pPr algn="r">
              <a:defRPr sz="52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Pladsholder til dato 3">
            <a:extLst>
              <a:ext uri="{FF2B5EF4-FFF2-40B4-BE49-F238E27FC236}">
                <a16:creationId xmlns:a16="http://schemas.microsoft.com/office/drawing/2014/main" id="{66C50430-1CF6-4374-9E84-BF8A20293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263119"/>
            <a:ext cx="2571750" cy="318470"/>
          </a:xfrm>
        </p:spPr>
        <p:txBody>
          <a:bodyPr/>
          <a:lstStyle/>
          <a:p>
            <a:fld id="{FFB478EE-5704-494F-95FB-136BDDFF21F9}" type="datetimeFigureOut">
              <a:rPr lang="da-DK" smtClean="0"/>
              <a:t>29-10-2019</a:t>
            </a:fld>
            <a:endParaRPr lang="da-DK"/>
          </a:p>
        </p:txBody>
      </p:sp>
      <p:sp>
        <p:nvSpPr>
          <p:cNvPr id="16" name="Pladsholder til sidefod 4">
            <a:extLst>
              <a:ext uri="{FF2B5EF4-FFF2-40B4-BE49-F238E27FC236}">
                <a16:creationId xmlns:a16="http://schemas.microsoft.com/office/drawing/2014/main" id="{1C6295F1-8907-4E1F-B2EE-B523AB59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263119"/>
            <a:ext cx="3857625" cy="318470"/>
          </a:xfrm>
        </p:spPr>
        <p:txBody>
          <a:bodyPr/>
          <a:lstStyle/>
          <a:p>
            <a:endParaRPr lang="da-DK"/>
          </a:p>
        </p:txBody>
      </p:sp>
      <p:sp>
        <p:nvSpPr>
          <p:cNvPr id="17" name="Pladsholder til slidenummer 5">
            <a:extLst>
              <a:ext uri="{FF2B5EF4-FFF2-40B4-BE49-F238E27FC236}">
                <a16:creationId xmlns:a16="http://schemas.microsoft.com/office/drawing/2014/main" id="{0A45CB25-8B50-40EF-9BE3-45B69AF8F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263119"/>
            <a:ext cx="2571750" cy="318470"/>
          </a:xfrm>
        </p:spPr>
        <p:txBody>
          <a:bodyPr/>
          <a:lstStyle/>
          <a:p>
            <a:fld id="{6B9458CE-89C5-44B1-AEEC-8D220425FCE5}" type="slidenum">
              <a:rPr lang="da-DK" smtClean="0"/>
              <a:t>‹nr.›</a:t>
            </a:fld>
            <a:endParaRPr lang="da-DK"/>
          </a:p>
        </p:txBody>
      </p:sp>
      <p:sp>
        <p:nvSpPr>
          <p:cNvPr id="19" name="Pladsholder til tekst 7">
            <a:extLst>
              <a:ext uri="{FF2B5EF4-FFF2-40B4-BE49-F238E27FC236}">
                <a16:creationId xmlns:a16="http://schemas.microsoft.com/office/drawing/2014/main" id="{7AECB846-38D7-4B56-8363-A0A9B8F1F2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99875" y="2990849"/>
            <a:ext cx="7030125" cy="557566"/>
          </a:xfrm>
          <a:solidFill>
            <a:srgbClr val="000000">
              <a:alpha val="80000"/>
            </a:srgbClr>
          </a:solidFill>
        </p:spPr>
        <p:txBody>
          <a:bodyPr wrap="square" lIns="180000" tIns="90000" rIns="666000" bIns="90000" anchor="t" anchorCtr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8770" indent="0">
              <a:buNone/>
              <a:defRPr/>
            </a:lvl2pPr>
            <a:lvl3pPr marL="797540" indent="0">
              <a:buNone/>
              <a:defRPr/>
            </a:lvl3pPr>
            <a:lvl4pPr marL="1196310" indent="0">
              <a:buNone/>
              <a:defRPr/>
            </a:lvl4pPr>
            <a:lvl5pPr marL="1595079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tekst 7">
            <a:extLst>
              <a:ext uri="{FF2B5EF4-FFF2-40B4-BE49-F238E27FC236}">
                <a16:creationId xmlns:a16="http://schemas.microsoft.com/office/drawing/2014/main" id="{B5EA3461-4B6F-4FBA-881B-1BC0F72ECF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6098" y="5368571"/>
            <a:ext cx="3665378" cy="327656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396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8770" indent="0">
              <a:buNone/>
              <a:defRPr/>
            </a:lvl2pPr>
            <a:lvl3pPr marL="797540" indent="0">
              <a:buNone/>
              <a:defRPr/>
            </a:lvl3pPr>
            <a:lvl4pPr marL="1196310" indent="0">
              <a:buNone/>
              <a:defRPr/>
            </a:lvl4pPr>
            <a:lvl5pPr marL="1595079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billede 6">
            <a:extLst>
              <a:ext uri="{FF2B5EF4-FFF2-40B4-BE49-F238E27FC236}">
                <a16:creationId xmlns:a16="http://schemas.microsoft.com/office/drawing/2014/main" id="{8A1E34EB-7DFC-47D9-81F1-57435127DBA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86098" y="4617875"/>
            <a:ext cx="1882160" cy="692986"/>
          </a:xfrm>
        </p:spPr>
        <p:txBody>
          <a:bodyPr>
            <a:normAutofit/>
          </a:bodyPr>
          <a:lstStyle>
            <a:lvl1pPr marL="0" indent="0" algn="ctr">
              <a:buNone/>
              <a:defRPr sz="1221"/>
            </a:lvl1pPr>
          </a:lstStyle>
          <a:p>
            <a:r>
              <a:rPr lang="da-DK" dirty="0"/>
              <a:t>Indsæt logo her</a:t>
            </a:r>
          </a:p>
        </p:txBody>
      </p:sp>
      <p:sp>
        <p:nvSpPr>
          <p:cNvPr id="11" name="Pladsholder til billede 6">
            <a:extLst>
              <a:ext uri="{FF2B5EF4-FFF2-40B4-BE49-F238E27FC236}">
                <a16:creationId xmlns:a16="http://schemas.microsoft.com/office/drawing/2014/main" id="{586D4237-E279-4FC3-A461-7BCB8F8096F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31800" y="5383543"/>
            <a:ext cx="3812400" cy="324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/>
            </a:lvl1pPr>
          </a:lstStyle>
          <a:p>
            <a:r>
              <a:rPr lang="da-DK" dirty="0"/>
              <a:t>FRI logo</a:t>
            </a:r>
          </a:p>
        </p:txBody>
      </p:sp>
      <p:sp>
        <p:nvSpPr>
          <p:cNvPr id="18" name="Pladsholder til tekst 2">
            <a:extLst>
              <a:ext uri="{FF2B5EF4-FFF2-40B4-BE49-F238E27FC236}">
                <a16:creationId xmlns:a16="http://schemas.microsoft.com/office/drawing/2014/main" id="{E874D130-AFFF-4A64-AF36-70448A3F6A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-1401250" y="1821718"/>
            <a:ext cx="3140000" cy="3375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98770" indent="0">
              <a:buNone/>
              <a:defRPr sz="785"/>
            </a:lvl2pPr>
            <a:lvl3pPr marL="797540" indent="0">
              <a:buNone/>
              <a:defRPr sz="785"/>
            </a:lvl3pPr>
            <a:lvl4pPr marL="1196310" indent="0">
              <a:buNone/>
              <a:defRPr sz="785"/>
            </a:lvl4pPr>
            <a:lvl5pPr marL="1595079" indent="0">
              <a:buNone/>
              <a:defRPr sz="785"/>
            </a:lvl5pPr>
          </a:lstStyle>
          <a:p>
            <a:pPr lvl="0"/>
            <a:r>
              <a:rPr lang="da-DK" dirty="0"/>
              <a:t>Tilføj fotograf</a:t>
            </a:r>
          </a:p>
        </p:txBody>
      </p:sp>
    </p:spTree>
    <p:extLst>
      <p:ext uri="{BB962C8B-B14F-4D97-AF65-F5344CB8AC3E}">
        <p14:creationId xmlns:p14="http://schemas.microsoft.com/office/powerpoint/2010/main" val="354976807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432">
          <p15:clr>
            <a:srgbClr val="A4A3A4"/>
          </p15:clr>
        </p15:guide>
        <p15:guide id="2" pos="6768">
          <p15:clr>
            <a:srgbClr val="A4A3A4"/>
          </p15:clr>
        </p15:guide>
        <p15:guide id="3" orient="horz" pos="262">
          <p15:clr>
            <a:srgbClr val="A4A3A4"/>
          </p15:clr>
        </p15:guide>
        <p15:guide id="4" orient="horz" pos="3585">
          <p15:clr>
            <a:srgbClr val="A4A3A4"/>
          </p15:clr>
        </p15:guide>
        <p15:guide id="5" orient="horz" pos="1884">
          <p15:clr>
            <a:srgbClr val="A4A3A4"/>
          </p15:clr>
        </p15:guide>
        <p15:guide id="6" orient="horz" pos="1657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13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12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11" Type="http://schemas.openxmlformats.org/officeDocument/2006/relationships/tags" Target="../tags/tag6.xml"/><Relationship Id="rId5" Type="http://schemas.openxmlformats.org/officeDocument/2006/relationships/theme" Target="../theme/theme1.xml"/><Relationship Id="rId10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4.xml"/><Relationship Id="rId14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5813" y="318470"/>
            <a:ext cx="9858375" cy="1156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813" y="1592351"/>
            <a:ext cx="9858375" cy="3795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813" y="5544150"/>
            <a:ext cx="2571750" cy="31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478EE-5704-494F-95FB-136BDDFF21F9}" type="datetimeFigureOut">
              <a:rPr lang="da-DK" smtClean="0"/>
              <a:t>29-10-2019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6188" y="5544150"/>
            <a:ext cx="3857625" cy="31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2438" y="5544150"/>
            <a:ext cx="2571750" cy="31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458CE-89C5-44B1-AEEC-8D220425FCE5}" type="slidenum">
              <a:rPr lang="da-DK" smtClean="0"/>
              <a:t>‹nr.›</a:t>
            </a:fld>
            <a:endParaRPr lang="da-DK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4A504137-783A-4A54-B20D-58A59739FF45}"/>
              </a:ext>
            </a:extLst>
          </p:cNvPr>
          <p:cNvGrpSpPr/>
          <p:nvPr userDrawn="1"/>
        </p:nvGrpSpPr>
        <p:grpSpPr>
          <a:xfrm>
            <a:off x="674688" y="-1420836"/>
            <a:ext cx="3860384" cy="870982"/>
            <a:chOff x="215603" y="-5008098"/>
            <a:chExt cx="3860384" cy="870982"/>
          </a:xfrm>
        </p:grpSpPr>
        <p:sp>
          <p:nvSpPr>
            <p:cNvPr id="8" name="Rektangel: afrundede hjørner 7">
              <a:extLst>
                <a:ext uri="{FF2B5EF4-FFF2-40B4-BE49-F238E27FC236}">
                  <a16:creationId xmlns:a16="http://schemas.microsoft.com/office/drawing/2014/main" id="{99B7DAE8-8257-42D1-90E0-83542043B889}"/>
                </a:ext>
              </a:extLst>
            </p:cNvPr>
            <p:cNvSpPr/>
            <p:nvPr userDrawn="1">
              <p:custDataLst>
                <p:tags r:id="rId6"/>
              </p:custDataLst>
            </p:nvPr>
          </p:nvSpPr>
          <p:spPr>
            <a:xfrm>
              <a:off x="215603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3F3F3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9" name="Rektangel: afrundede hjørner 8">
              <a:extLst>
                <a:ext uri="{FF2B5EF4-FFF2-40B4-BE49-F238E27FC236}">
                  <a16:creationId xmlns:a16="http://schemas.microsoft.com/office/drawing/2014/main" id="{42768FAA-5EA3-4020-92E6-F4C7C1C936E4}"/>
                </a:ext>
              </a:extLst>
            </p:cNvPr>
            <p:cNvSpPr/>
            <p:nvPr userDrawn="1">
              <p:custDataLst>
                <p:tags r:id="rId7"/>
              </p:custDataLst>
            </p:nvPr>
          </p:nvSpPr>
          <p:spPr>
            <a:xfrm>
              <a:off x="653151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BFBFBD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10" name="Rektangel: afrundede hjørner 9">
              <a:extLst>
                <a:ext uri="{FF2B5EF4-FFF2-40B4-BE49-F238E27FC236}">
                  <a16:creationId xmlns:a16="http://schemas.microsoft.com/office/drawing/2014/main" id="{767A77A6-5F34-44AA-A99C-02FCB1C18283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>
            <a:xfrm>
              <a:off x="1090699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00A75D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11" name="Rektangel: afrundede hjørner 10">
              <a:extLst>
                <a:ext uri="{FF2B5EF4-FFF2-40B4-BE49-F238E27FC236}">
                  <a16:creationId xmlns:a16="http://schemas.microsoft.com/office/drawing/2014/main" id="{B74D6606-D235-4755-AADC-763AE0317726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>
            <a:xfrm>
              <a:off x="1528247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78FFB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12" name="Rektangel: afrundede hjørner 11">
              <a:extLst>
                <a:ext uri="{FF2B5EF4-FFF2-40B4-BE49-F238E27FC236}">
                  <a16:creationId xmlns:a16="http://schemas.microsoft.com/office/drawing/2014/main" id="{CBFDE98E-757E-4E74-AFD2-CA1DCDFF0777}"/>
                </a:ext>
              </a:extLst>
            </p:cNvPr>
            <p:cNvSpPr/>
            <p:nvPr userDrawn="1">
              <p:custDataLst>
                <p:tags r:id="rId10"/>
              </p:custDataLst>
            </p:nvPr>
          </p:nvSpPr>
          <p:spPr>
            <a:xfrm>
              <a:off x="1965795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00476E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13" name="Rektangel: afrundede hjørner 12">
              <a:extLst>
                <a:ext uri="{FF2B5EF4-FFF2-40B4-BE49-F238E27FC236}">
                  <a16:creationId xmlns:a16="http://schemas.microsoft.com/office/drawing/2014/main" id="{9D203695-2862-4D00-9986-6B1B86DB04AB}"/>
                </a:ext>
              </a:extLst>
            </p:cNvPr>
            <p:cNvSpPr/>
            <p:nvPr userDrawn="1">
              <p:custDataLst>
                <p:tags r:id="rId11"/>
              </p:custDataLst>
            </p:nvPr>
          </p:nvSpPr>
          <p:spPr>
            <a:xfrm>
              <a:off x="2403343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00B6C7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14" name="Rektangel: afrundede hjørner 13">
              <a:extLst>
                <a:ext uri="{FF2B5EF4-FFF2-40B4-BE49-F238E27FC236}">
                  <a16:creationId xmlns:a16="http://schemas.microsoft.com/office/drawing/2014/main" id="{3A69D15A-A0D8-4182-9AB9-7721452288DD}"/>
                </a:ext>
              </a:extLst>
            </p:cNvPr>
            <p:cNvSpPr/>
            <p:nvPr userDrawn="1">
              <p:custDataLst>
                <p:tags r:id="rId12"/>
              </p:custDataLst>
            </p:nvPr>
          </p:nvSpPr>
          <p:spPr>
            <a:xfrm>
              <a:off x="2840891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F5B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15" name="Rektangel: afrundede hjørner 14">
              <a:extLst>
                <a:ext uri="{FF2B5EF4-FFF2-40B4-BE49-F238E27FC236}">
                  <a16:creationId xmlns:a16="http://schemas.microsoft.com/office/drawing/2014/main" id="{01F10484-3E12-4A15-B4D9-F90A899F5950}"/>
                </a:ext>
              </a:extLst>
            </p:cNvPr>
            <p:cNvSpPr/>
            <p:nvPr userDrawn="1">
              <p:custDataLst>
                <p:tags r:id="rId13"/>
              </p:custDataLst>
            </p:nvPr>
          </p:nvSpPr>
          <p:spPr>
            <a:xfrm>
              <a:off x="3278439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D1C2A6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16" name="Rektangel: afrundede hjørner 15">
              <a:extLst>
                <a:ext uri="{FF2B5EF4-FFF2-40B4-BE49-F238E27FC236}">
                  <a16:creationId xmlns:a16="http://schemas.microsoft.com/office/drawing/2014/main" id="{74041BD2-1926-4C96-A02C-4DDD1670639D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>
            <a:xfrm>
              <a:off x="3715987" y="-4497116"/>
              <a:ext cx="360000" cy="360000"/>
            </a:xfrm>
            <a:prstGeom prst="roundRect">
              <a:avLst>
                <a:gd name="adj" fmla="val 0"/>
              </a:avLst>
            </a:prstGeom>
            <a:solidFill>
              <a:srgbClr val="E6331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5D42DFD2-1B0C-4469-8293-62340DDEC639}"/>
                </a:ext>
              </a:extLst>
            </p:cNvPr>
            <p:cNvSpPr txBox="1"/>
            <p:nvPr userDrawn="1"/>
          </p:nvSpPr>
          <p:spPr>
            <a:xfrm>
              <a:off x="215603" y="-5008098"/>
              <a:ext cx="3860384" cy="369332"/>
            </a:xfrm>
            <a:prstGeom prst="rect">
              <a:avLst/>
            </a:prstGeom>
            <a:noFill/>
          </p:spPr>
          <p:txBody>
            <a:bodyPr vert="horz" wrap="square" lIns="0" rIns="0" rtlCol="0">
              <a:spAutoFit/>
            </a:bodyPr>
            <a:lstStyle/>
            <a:p>
              <a:r>
                <a:rPr lang="da-DK" dirty="0">
                  <a:solidFill>
                    <a:schemeClr val="dk1"/>
                  </a:solidFill>
                </a:rPr>
                <a:t>Farver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180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56" r:id="rId3"/>
    <p:sldLayoutId id="2147483672" r:id="rId4"/>
  </p:sldLayoutIdLst>
  <p:txStyles>
    <p:titleStyle>
      <a:lvl1pPr algn="l" defTabSz="797540" rtl="0" eaLnBrk="1" latinLnBrk="0" hangingPunct="1">
        <a:lnSpc>
          <a:spcPct val="90000"/>
        </a:lnSpc>
        <a:spcBef>
          <a:spcPct val="0"/>
        </a:spcBef>
        <a:buNone/>
        <a:defRPr sz="3838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99385" indent="-199385" algn="l" defTabSz="797540" rtl="0" eaLnBrk="1" latinLnBrk="0" hangingPunct="1">
        <a:lnSpc>
          <a:spcPct val="90000"/>
        </a:lnSpc>
        <a:spcBef>
          <a:spcPts val="872"/>
        </a:spcBef>
        <a:buFont typeface="Arial" panose="020B0604020202020204" pitchFamily="34" charset="0"/>
        <a:buChar char="•"/>
        <a:defRPr sz="2442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98155" indent="-199385" algn="l" defTabSz="797540" rtl="0" eaLnBrk="1" latinLnBrk="0" hangingPunct="1">
        <a:lnSpc>
          <a:spcPct val="90000"/>
        </a:lnSpc>
        <a:spcBef>
          <a:spcPts val="436"/>
        </a:spcBef>
        <a:buFont typeface="Arial" panose="020B0604020202020204" pitchFamily="34" charset="0"/>
        <a:buChar char="•"/>
        <a:defRPr sz="209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96925" indent="-199385" algn="l" defTabSz="797540" rtl="0" eaLnBrk="1" latinLnBrk="0" hangingPunct="1">
        <a:lnSpc>
          <a:spcPct val="90000"/>
        </a:lnSpc>
        <a:spcBef>
          <a:spcPts val="436"/>
        </a:spcBef>
        <a:buFont typeface="Arial" panose="020B0604020202020204" pitchFamily="34" charset="0"/>
        <a:buChar char="•"/>
        <a:defRPr sz="1744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95694" indent="-199385" algn="l" defTabSz="797540" rtl="0" eaLnBrk="1" latinLnBrk="0" hangingPunct="1">
        <a:lnSpc>
          <a:spcPct val="90000"/>
        </a:lnSpc>
        <a:spcBef>
          <a:spcPts val="436"/>
        </a:spcBef>
        <a:buFont typeface="Arial" panose="020B0604020202020204" pitchFamily="34" charset="0"/>
        <a:buChar char="•"/>
        <a:defRPr sz="157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94464" indent="-199385" algn="l" defTabSz="797540" rtl="0" eaLnBrk="1" latinLnBrk="0" hangingPunct="1">
        <a:lnSpc>
          <a:spcPct val="90000"/>
        </a:lnSpc>
        <a:spcBef>
          <a:spcPts val="436"/>
        </a:spcBef>
        <a:buFont typeface="Arial" panose="020B0604020202020204" pitchFamily="34" charset="0"/>
        <a:buChar char="•"/>
        <a:defRPr sz="157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193234" indent="-199385" algn="l" defTabSz="797540" rtl="0" eaLnBrk="1" latinLnBrk="0" hangingPunct="1">
        <a:lnSpc>
          <a:spcPct val="90000"/>
        </a:lnSpc>
        <a:spcBef>
          <a:spcPts val="436"/>
        </a:spcBef>
        <a:buFont typeface="Arial" panose="020B0604020202020204" pitchFamily="34" charset="0"/>
        <a:buChar char="•"/>
        <a:defRPr sz="157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04" indent="-199385" algn="l" defTabSz="797540" rtl="0" eaLnBrk="1" latinLnBrk="0" hangingPunct="1">
        <a:lnSpc>
          <a:spcPct val="90000"/>
        </a:lnSpc>
        <a:spcBef>
          <a:spcPts val="436"/>
        </a:spcBef>
        <a:buFont typeface="Arial" panose="020B0604020202020204" pitchFamily="34" charset="0"/>
        <a:buChar char="•"/>
        <a:defRPr sz="1570" kern="1200">
          <a:solidFill>
            <a:schemeClr val="tx1"/>
          </a:solidFill>
          <a:latin typeface="+mn-lt"/>
          <a:ea typeface="+mn-ea"/>
          <a:cs typeface="+mn-cs"/>
        </a:defRPr>
      </a:lvl7pPr>
      <a:lvl8pPr marL="2990774" indent="-199385" algn="l" defTabSz="797540" rtl="0" eaLnBrk="1" latinLnBrk="0" hangingPunct="1">
        <a:lnSpc>
          <a:spcPct val="90000"/>
        </a:lnSpc>
        <a:spcBef>
          <a:spcPts val="436"/>
        </a:spcBef>
        <a:buFont typeface="Arial" panose="020B0604020202020204" pitchFamily="34" charset="0"/>
        <a:buChar char="•"/>
        <a:defRPr sz="1570" kern="1200">
          <a:solidFill>
            <a:schemeClr val="tx1"/>
          </a:solidFill>
          <a:latin typeface="+mn-lt"/>
          <a:ea typeface="+mn-ea"/>
          <a:cs typeface="+mn-cs"/>
        </a:defRPr>
      </a:lvl8pPr>
      <a:lvl9pPr marL="3389544" indent="-199385" algn="l" defTabSz="797540" rtl="0" eaLnBrk="1" latinLnBrk="0" hangingPunct="1">
        <a:lnSpc>
          <a:spcPct val="90000"/>
        </a:lnSpc>
        <a:spcBef>
          <a:spcPts val="436"/>
        </a:spcBef>
        <a:buFont typeface="Arial" panose="020B0604020202020204" pitchFamily="34" charset="0"/>
        <a:buChar char="•"/>
        <a:defRPr sz="15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97540" rtl="0" eaLnBrk="1" latinLnBrk="0" hangingPunct="1">
        <a:defRPr sz="1570" kern="1200">
          <a:solidFill>
            <a:schemeClr val="tx1"/>
          </a:solidFill>
          <a:latin typeface="+mn-lt"/>
          <a:ea typeface="+mn-ea"/>
          <a:cs typeface="+mn-cs"/>
        </a:defRPr>
      </a:lvl1pPr>
      <a:lvl2pPr marL="398770" algn="l" defTabSz="797540" rtl="0" eaLnBrk="1" latinLnBrk="0" hangingPunct="1">
        <a:defRPr sz="1570" kern="1200">
          <a:solidFill>
            <a:schemeClr val="tx1"/>
          </a:solidFill>
          <a:latin typeface="+mn-lt"/>
          <a:ea typeface="+mn-ea"/>
          <a:cs typeface="+mn-cs"/>
        </a:defRPr>
      </a:lvl2pPr>
      <a:lvl3pPr marL="797540" algn="l" defTabSz="797540" rtl="0" eaLnBrk="1" latinLnBrk="0" hangingPunct="1">
        <a:defRPr sz="1570" kern="1200">
          <a:solidFill>
            <a:schemeClr val="tx1"/>
          </a:solidFill>
          <a:latin typeface="+mn-lt"/>
          <a:ea typeface="+mn-ea"/>
          <a:cs typeface="+mn-cs"/>
        </a:defRPr>
      </a:lvl3pPr>
      <a:lvl4pPr marL="1196310" algn="l" defTabSz="797540" rtl="0" eaLnBrk="1" latinLnBrk="0" hangingPunct="1">
        <a:defRPr sz="1570" kern="1200">
          <a:solidFill>
            <a:schemeClr val="tx1"/>
          </a:solidFill>
          <a:latin typeface="+mn-lt"/>
          <a:ea typeface="+mn-ea"/>
          <a:cs typeface="+mn-cs"/>
        </a:defRPr>
      </a:lvl4pPr>
      <a:lvl5pPr marL="1595079" algn="l" defTabSz="797540" rtl="0" eaLnBrk="1" latinLnBrk="0" hangingPunct="1">
        <a:defRPr sz="1570" kern="1200">
          <a:solidFill>
            <a:schemeClr val="tx1"/>
          </a:solidFill>
          <a:latin typeface="+mn-lt"/>
          <a:ea typeface="+mn-ea"/>
          <a:cs typeface="+mn-cs"/>
        </a:defRPr>
      </a:lvl5pPr>
      <a:lvl6pPr marL="1993849" algn="l" defTabSz="797540" rtl="0" eaLnBrk="1" latinLnBrk="0" hangingPunct="1">
        <a:defRPr sz="1570" kern="1200">
          <a:solidFill>
            <a:schemeClr val="tx1"/>
          </a:solidFill>
          <a:latin typeface="+mn-lt"/>
          <a:ea typeface="+mn-ea"/>
          <a:cs typeface="+mn-cs"/>
        </a:defRPr>
      </a:lvl6pPr>
      <a:lvl7pPr marL="2392619" algn="l" defTabSz="797540" rtl="0" eaLnBrk="1" latinLnBrk="0" hangingPunct="1">
        <a:defRPr sz="1570" kern="1200">
          <a:solidFill>
            <a:schemeClr val="tx1"/>
          </a:solidFill>
          <a:latin typeface="+mn-lt"/>
          <a:ea typeface="+mn-ea"/>
          <a:cs typeface="+mn-cs"/>
        </a:defRPr>
      </a:lvl7pPr>
      <a:lvl8pPr marL="2791389" algn="l" defTabSz="797540" rtl="0" eaLnBrk="1" latinLnBrk="0" hangingPunct="1">
        <a:defRPr sz="1570" kern="1200">
          <a:solidFill>
            <a:schemeClr val="tx1"/>
          </a:solidFill>
          <a:latin typeface="+mn-lt"/>
          <a:ea typeface="+mn-ea"/>
          <a:cs typeface="+mn-cs"/>
        </a:defRPr>
      </a:lvl8pPr>
      <a:lvl9pPr marL="3190159" algn="l" defTabSz="797540" rtl="0" eaLnBrk="1" latinLnBrk="0" hangingPunct="1">
        <a:defRPr sz="15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ladsholder til billede 31" descr="Et billede, der indeholder strand, udendørs, personer, sand&#10;&#10;Automatisk genereret beskrivelse">
            <a:extLst>
              <a:ext uri="{FF2B5EF4-FFF2-40B4-BE49-F238E27FC236}">
                <a16:creationId xmlns:a16="http://schemas.microsoft.com/office/drawing/2014/main" id="{1E3809A3-892C-436D-B15E-317E8F5B7E1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7" r="10093" b="13230"/>
          <a:stretch/>
        </p:blipFill>
        <p:spPr>
          <a:xfrm>
            <a:off x="0" y="0"/>
            <a:ext cx="11430000" cy="5981700"/>
          </a:xfrm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C55D60F4-A6B6-400C-84A8-C08798FD94A9}"/>
              </a:ext>
            </a:extLst>
          </p:cNvPr>
          <p:cNvSpPr/>
          <p:nvPr/>
        </p:nvSpPr>
        <p:spPr>
          <a:xfrm>
            <a:off x="0" y="4581333"/>
            <a:ext cx="11430000" cy="140036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35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5D469B0-EF28-4803-AD17-C7D87DCD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92343"/>
            <a:ext cx="6449438" cy="1738145"/>
          </a:xfrm>
          <a:solidFill>
            <a:srgbClr val="E63312">
              <a:alpha val="80000"/>
            </a:srgbClr>
          </a:solidFill>
        </p:spPr>
        <p:txBody>
          <a:bodyPr/>
          <a:lstStyle/>
          <a:p>
            <a:r>
              <a:rPr lang="da-DK" b="0" dirty="0"/>
              <a:t>Det </a:t>
            </a:r>
            <a:r>
              <a:rPr lang="da-DK" b="1" dirty="0"/>
              <a:t>FØLES GODT</a:t>
            </a:r>
            <a:br>
              <a:rPr lang="da-DK" dirty="0"/>
            </a:br>
            <a:r>
              <a:rPr lang="da-DK" b="0" dirty="0"/>
              <a:t>at hoppe i vandet </a:t>
            </a:r>
          </a:p>
        </p:txBody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B0512281-C722-42E3-A54F-25A4DFA8EA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" y="2990849"/>
            <a:ext cx="6225702" cy="920422"/>
          </a:xfrm>
          <a:solidFill>
            <a:srgbClr val="E63312">
              <a:alpha val="80000"/>
            </a:srgbClr>
          </a:solidFill>
        </p:spPr>
        <p:txBody>
          <a:bodyPr vert="horz" wrap="square" lIns="666000" tIns="90000" rIns="180000" bIns="90000" rtlCol="0" anchor="t" anchorCtr="0">
            <a:spAutoFit/>
          </a:bodyPr>
          <a:lstStyle/>
          <a:p>
            <a:r>
              <a:rPr lang="da-DK" b="0" dirty="0">
                <a:latin typeface="+mj-lt"/>
              </a:rPr>
              <a:t>Rådgivende ingeniører sørger hver dag for rent vand i sø og hav</a:t>
            </a:r>
          </a:p>
        </p:txBody>
      </p:sp>
      <p:sp>
        <p:nvSpPr>
          <p:cNvPr id="39" name="Pladsholder til tekst 38">
            <a:extLst>
              <a:ext uri="{FF2B5EF4-FFF2-40B4-BE49-F238E27FC236}">
                <a16:creationId xmlns:a16="http://schemas.microsoft.com/office/drawing/2014/main" id="{DF3CBE71-A89C-44F6-87AB-4C6798117D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dirty="0">
                <a:latin typeface="+mj-lt"/>
              </a:rPr>
              <a:t>For fremtidige generationer</a:t>
            </a:r>
          </a:p>
        </p:txBody>
      </p:sp>
      <p:sp>
        <p:nvSpPr>
          <p:cNvPr id="44" name="Pladsholder til billede 43">
            <a:extLst>
              <a:ext uri="{FF2B5EF4-FFF2-40B4-BE49-F238E27FC236}">
                <a16:creationId xmlns:a16="http://schemas.microsoft.com/office/drawing/2014/main" id="{1F5674AC-FFB3-4A43-9F76-8BF1FD3254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5" name="Pladsholder til billede 44">
            <a:extLst>
              <a:ext uri="{FF2B5EF4-FFF2-40B4-BE49-F238E27FC236}">
                <a16:creationId xmlns:a16="http://schemas.microsoft.com/office/drawing/2014/main" id="{2136694E-A10A-4F02-8A6E-17E27FD1900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43" name="Pladsholder til tekst 42">
            <a:extLst>
              <a:ext uri="{FF2B5EF4-FFF2-40B4-BE49-F238E27FC236}">
                <a16:creationId xmlns:a16="http://schemas.microsoft.com/office/drawing/2014/main" id="{84EAA681-8D48-4FA7-9BF3-76646B3B50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/>
              <a:t>Foto: Inge Ebbensgaard</a:t>
            </a:r>
          </a:p>
        </p:txBody>
      </p:sp>
    </p:spTree>
    <p:extLst>
      <p:ext uri="{BB962C8B-B14F-4D97-AF65-F5344CB8AC3E}">
        <p14:creationId xmlns:p14="http://schemas.microsoft.com/office/powerpoint/2010/main" val="4171832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dsholder til billede 12" descr="Et billede, der indeholder person, opbevarer, kvinde, spil&#10;&#10;Automatisk genereret beskrivelse">
            <a:extLst>
              <a:ext uri="{FF2B5EF4-FFF2-40B4-BE49-F238E27FC236}">
                <a16:creationId xmlns:a16="http://schemas.microsoft.com/office/drawing/2014/main" id="{5A2558CE-9920-4012-85B2-B3A32DCCB1B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7" b="10787"/>
          <a:stretch>
            <a:fillRect/>
          </a:stretch>
        </p:blipFill>
        <p:spPr/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30410FCF-CC72-4F9A-930A-D8923EBF6CBE}"/>
              </a:ext>
            </a:extLst>
          </p:cNvPr>
          <p:cNvSpPr/>
          <p:nvPr/>
        </p:nvSpPr>
        <p:spPr>
          <a:xfrm>
            <a:off x="0" y="4581333"/>
            <a:ext cx="11430000" cy="140036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35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8E8519E-6E29-4EDF-A4B8-50BAE6509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6578"/>
            <a:ext cx="6365631" cy="1803910"/>
          </a:xfrm>
          <a:solidFill>
            <a:srgbClr val="00A75D">
              <a:alpha val="80000"/>
            </a:srgb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</a:t>
            </a:r>
            <a:br>
              <a:rPr lang="da-DK" dirty="0"/>
            </a:br>
            <a:r>
              <a:rPr lang="da-DK"/>
              <a:t>at gøre en forskel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F5C358F-07B0-437B-A4E1-D2917B310B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" y="2990849"/>
            <a:ext cx="4642338" cy="920422"/>
          </a:xfrm>
          <a:solidFill>
            <a:srgbClr val="00A75D">
              <a:alpha val="80000"/>
            </a:srgbClr>
          </a:solidFill>
        </p:spPr>
        <p:txBody>
          <a:bodyPr/>
          <a:lstStyle/>
          <a:p>
            <a:r>
              <a:rPr lang="da-DK" dirty="0"/>
              <a:t>Unge rådgivende ingeniører i Danmark får hurtigt ansvar</a:t>
            </a:r>
          </a:p>
        </p:txBody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F4FD0096-ABA9-421C-BD31-69D98D9009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FRI Young Professionals – for fremtiden</a:t>
            </a:r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034CBAA7-5E8B-43C5-BE45-4E6EC361EB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E19A0955-735F-4099-8EF7-C86AF2E3993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50CBE980-7B02-4500-8BE2-D8E6614D79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31839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Et billede, der indeholder vand, udendørs, surfer, mand&#10;&#10;Automatisk genereret beskrivelse">
            <a:extLst>
              <a:ext uri="{FF2B5EF4-FFF2-40B4-BE49-F238E27FC236}">
                <a16:creationId xmlns:a16="http://schemas.microsoft.com/office/drawing/2014/main" id="{1C94E592-73FB-435E-B230-E85AC8E8A82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4" r="27323" b="9530"/>
          <a:stretch/>
        </p:blipFill>
        <p:spPr>
          <a:xfrm>
            <a:off x="0" y="0"/>
            <a:ext cx="11430000" cy="5981700"/>
          </a:xfr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8E7D9501-BAA2-F74F-A955-8A04B8857E01}"/>
              </a:ext>
            </a:extLst>
          </p:cNvPr>
          <p:cNvSpPr/>
          <p:nvPr/>
        </p:nvSpPr>
        <p:spPr>
          <a:xfrm>
            <a:off x="0" y="4581333"/>
            <a:ext cx="11430000" cy="140036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7000">
                <a:schemeClr val="bg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35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C4C79F3-FE23-4A36-AF4C-5DA78F182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033" y="892343"/>
            <a:ext cx="6459967" cy="1738145"/>
          </a:xfrm>
        </p:spPr>
        <p:txBody>
          <a:bodyPr/>
          <a:lstStyle/>
          <a:p>
            <a:r>
              <a:rPr lang="da-DK" b="0" dirty="0"/>
              <a:t>Det </a:t>
            </a:r>
            <a:r>
              <a:rPr lang="da-DK" b="1" dirty="0"/>
              <a:t>FØLES GODT</a:t>
            </a:r>
            <a:br>
              <a:rPr lang="da-DK" dirty="0"/>
            </a:br>
            <a:r>
              <a:rPr lang="da-DK" b="0" dirty="0"/>
              <a:t>at holde sig varm</a:t>
            </a:r>
          </a:p>
        </p:txBody>
      </p:sp>
      <p:sp>
        <p:nvSpPr>
          <p:cNvPr id="28" name="Pladsholder til tekst 27">
            <a:extLst>
              <a:ext uri="{FF2B5EF4-FFF2-40B4-BE49-F238E27FC236}">
                <a16:creationId xmlns:a16="http://schemas.microsoft.com/office/drawing/2014/main" id="{9616C274-68D7-4858-A3D3-D91932FA21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70033" y="2990849"/>
            <a:ext cx="6459967" cy="933374"/>
          </a:xfrm>
        </p:spPr>
        <p:txBody>
          <a:bodyPr/>
          <a:lstStyle/>
          <a:p>
            <a:r>
              <a:rPr lang="da-DK" dirty="0"/>
              <a:t>Rådgivende ingeniører holder Danmarks   energiforsyning kørende i sol og blæst</a:t>
            </a:r>
          </a:p>
        </p:txBody>
      </p:sp>
      <p:sp>
        <p:nvSpPr>
          <p:cNvPr id="29" name="Pladsholder til tekst 28">
            <a:extLst>
              <a:ext uri="{FF2B5EF4-FFF2-40B4-BE49-F238E27FC236}">
                <a16:creationId xmlns:a16="http://schemas.microsoft.com/office/drawing/2014/main" id="{700F49AC-8194-42C6-9AB0-E10B927BD6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>
                <a:solidFill>
                  <a:schemeClr val="tx2"/>
                </a:solidFill>
              </a:rPr>
              <a:t>Vi sikrer bæredygtighed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706B7E0-6963-4191-88F7-2DCC80DEF7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330E8051-7641-4914-8ED3-8E053484897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31800" y="5383543"/>
            <a:ext cx="3812400" cy="324000"/>
          </a:xfrm>
        </p:spPr>
      </p:sp>
      <p:sp>
        <p:nvSpPr>
          <p:cNvPr id="32" name="Pladsholder til tekst 31">
            <a:extLst>
              <a:ext uri="{FF2B5EF4-FFF2-40B4-BE49-F238E27FC236}">
                <a16:creationId xmlns:a16="http://schemas.microsoft.com/office/drawing/2014/main" id="{2E63394B-D9C0-47ED-9446-985B2DFACA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75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billede 9">
            <a:extLst>
              <a:ext uri="{FF2B5EF4-FFF2-40B4-BE49-F238E27FC236}">
                <a16:creationId xmlns:a16="http://schemas.microsoft.com/office/drawing/2014/main" id="{1030345A-4239-4D67-AD8E-62364BD5E4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1429999" cy="7619999"/>
          </a:xfrm>
        </p:spPr>
      </p:pic>
      <p:sp>
        <p:nvSpPr>
          <p:cNvPr id="36" name="Rektangel 35">
            <a:extLst>
              <a:ext uri="{FF2B5EF4-FFF2-40B4-BE49-F238E27FC236}">
                <a16:creationId xmlns:a16="http://schemas.microsoft.com/office/drawing/2014/main" id="{5B5E81D6-2E81-4677-81E2-1A118AB8F102}"/>
              </a:ext>
            </a:extLst>
          </p:cNvPr>
          <p:cNvSpPr/>
          <p:nvPr/>
        </p:nvSpPr>
        <p:spPr>
          <a:xfrm>
            <a:off x="0" y="4581333"/>
            <a:ext cx="11430000" cy="140036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35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E0700E-ED1B-4AC3-899A-794967BF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446" y="823106"/>
            <a:ext cx="6453554" cy="1803910"/>
          </a:xfrm>
          <a:solidFill>
            <a:srgbClr val="E63312">
              <a:alpha val="80000"/>
            </a:srgb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 </a:t>
            </a:r>
            <a:br>
              <a:rPr lang="da-DK" dirty="0"/>
            </a:br>
            <a:r>
              <a:rPr lang="da-DK" dirty="0"/>
              <a:t>at komme hjem 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78BD171B-0C99-4FB8-9F4A-1D42AAA7D9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78768" y="2990849"/>
            <a:ext cx="5451231" cy="920422"/>
          </a:xfrm>
          <a:solidFill>
            <a:srgbClr val="E63312">
              <a:alpha val="80000"/>
            </a:srgbClr>
          </a:solidFill>
        </p:spPr>
        <p:txBody>
          <a:bodyPr/>
          <a:lstStyle/>
          <a:p>
            <a:r>
              <a:rPr lang="da-DK" dirty="0"/>
              <a:t> Rådgivende ingeniører holder trafikken i gang over hele landet</a:t>
            </a:r>
          </a:p>
        </p:txBody>
      </p:sp>
      <p:sp>
        <p:nvSpPr>
          <p:cNvPr id="19" name="Pladsholder til tekst 18">
            <a:extLst>
              <a:ext uri="{FF2B5EF4-FFF2-40B4-BE49-F238E27FC236}">
                <a16:creationId xmlns:a16="http://schemas.microsoft.com/office/drawing/2014/main" id="{AB45178F-1648-4028-9DDA-BC5DD414B9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Vi skaber forbindelser</a:t>
            </a:r>
          </a:p>
        </p:txBody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150EDF66-1B57-4D32-897A-AEE9ED4587A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EF1731DE-90F9-4FDF-BE87-A59033EECC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82EFF189-6038-4445-8C02-8A76D02714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noFill/>
        </p:spPr>
        <p:txBody>
          <a:bodyPr vert="horz" lIns="0" tIns="0" rIns="0" bIns="0" rtlCol="0" anchor="ctr" anchorCtr="0">
            <a:normAutofit/>
          </a:bodyPr>
          <a:lstStyle/>
          <a:p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24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C9639905-5C8A-4F1B-9C7C-CDA824B5697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3" b="1515"/>
          <a:stretch/>
        </p:blipFill>
        <p:spPr>
          <a:xfrm>
            <a:off x="0" y="0"/>
            <a:ext cx="11429999" cy="5981700"/>
          </a:xfr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C9B128EB-247F-1746-89B7-A5450024831C}"/>
              </a:ext>
            </a:extLst>
          </p:cNvPr>
          <p:cNvSpPr/>
          <p:nvPr/>
        </p:nvSpPr>
        <p:spPr>
          <a:xfrm>
            <a:off x="0" y="4581333"/>
            <a:ext cx="11430000" cy="140036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35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C83C59-3A97-401F-99C4-75F6FB83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26578"/>
            <a:ext cx="6682154" cy="1803910"/>
          </a:xfrm>
          <a:solidFill>
            <a:srgbClr val="00B6C7">
              <a:alpha val="80000"/>
            </a:srgbClr>
          </a:solidFill>
        </p:spPr>
        <p:txBody>
          <a:bodyPr wrap="square"/>
          <a:lstStyle/>
          <a:p>
            <a:r>
              <a:rPr lang="da-DK" dirty="0"/>
              <a:t>Det </a:t>
            </a:r>
            <a:r>
              <a:rPr lang="da-DK" b="1" dirty="0"/>
              <a:t>FØLES GODT </a:t>
            </a:r>
            <a:br>
              <a:rPr lang="da-DK" dirty="0"/>
            </a:br>
            <a:r>
              <a:rPr lang="da-DK" dirty="0"/>
              <a:t>at have tørre fødder</a:t>
            </a:r>
          </a:p>
        </p:txBody>
      </p:sp>
      <p:sp>
        <p:nvSpPr>
          <p:cNvPr id="29" name="Pladsholder til tekst 28">
            <a:extLst>
              <a:ext uri="{FF2B5EF4-FFF2-40B4-BE49-F238E27FC236}">
                <a16:creationId xmlns:a16="http://schemas.microsoft.com/office/drawing/2014/main" id="{08264D15-CF1B-4819-B169-B81F74148B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2990849"/>
            <a:ext cx="5591907" cy="1289753"/>
          </a:xfrm>
          <a:solidFill>
            <a:srgbClr val="00B6C7">
              <a:alpha val="80000"/>
            </a:srgbClr>
          </a:solidFill>
        </p:spPr>
        <p:txBody>
          <a:bodyPr vert="horz" wrap="square" lIns="666000" tIns="90000" rIns="180000" bIns="90000" rtlCol="0" anchor="t" anchorCtr="0">
            <a:spAutoFit/>
          </a:bodyPr>
          <a:lstStyle/>
          <a:p>
            <a:r>
              <a:rPr lang="da-DK" dirty="0"/>
              <a:t>Rådgivende ingeniører sørger for, at regnvandet kommer ned i jorden og ikke ind i husene</a:t>
            </a:r>
          </a:p>
        </p:txBody>
      </p:sp>
      <p:sp>
        <p:nvSpPr>
          <p:cNvPr id="14" name="Pladsholder til tekst 13">
            <a:extLst>
              <a:ext uri="{FF2B5EF4-FFF2-40B4-BE49-F238E27FC236}">
                <a16:creationId xmlns:a16="http://schemas.microsoft.com/office/drawing/2014/main" id="{9C856F69-E5D9-44CA-9533-4EC119A04A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For fremtidige generationer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135C535-93E9-478E-AFB1-028442C706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CEE2D7A0-A1B0-4612-8938-73919BF64BE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3" name="Pladsholder til tekst 5">
            <a:extLst>
              <a:ext uri="{FF2B5EF4-FFF2-40B4-BE49-F238E27FC236}">
                <a16:creationId xmlns:a16="http://schemas.microsoft.com/office/drawing/2014/main" id="{14097423-3AEF-A242-85AC-D08E51C266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noFill/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Foto: Møller &amp; Grønborg</a:t>
            </a:r>
          </a:p>
        </p:txBody>
      </p:sp>
    </p:spTree>
    <p:extLst>
      <p:ext uri="{BB962C8B-B14F-4D97-AF65-F5344CB8AC3E}">
        <p14:creationId xmlns:p14="http://schemas.microsoft.com/office/powerpoint/2010/main" val="1176598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billede 9" descr="Et billede, der indeholder udendørs, person, mand, græs&#10;&#10;Automatisk genereret beskrivelse">
            <a:extLst>
              <a:ext uri="{FF2B5EF4-FFF2-40B4-BE49-F238E27FC236}">
                <a16:creationId xmlns:a16="http://schemas.microsoft.com/office/drawing/2014/main" id="{1030345A-4239-4D67-AD8E-62364BD5E4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4" b="10944"/>
          <a:stretch>
            <a:fillRect/>
          </a:stretch>
        </p:blipFill>
        <p:spPr/>
      </p:pic>
      <p:sp>
        <p:nvSpPr>
          <p:cNvPr id="36" name="Rektangel 35">
            <a:extLst>
              <a:ext uri="{FF2B5EF4-FFF2-40B4-BE49-F238E27FC236}">
                <a16:creationId xmlns:a16="http://schemas.microsoft.com/office/drawing/2014/main" id="{5B5E81D6-2E81-4677-81E2-1A118AB8F102}"/>
              </a:ext>
            </a:extLst>
          </p:cNvPr>
          <p:cNvSpPr/>
          <p:nvPr/>
        </p:nvSpPr>
        <p:spPr>
          <a:xfrm>
            <a:off x="0" y="4581333"/>
            <a:ext cx="11430000" cy="140036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35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E0700E-ED1B-4AC3-899A-794967BF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446" y="823106"/>
            <a:ext cx="6453554" cy="1803910"/>
          </a:xfrm>
          <a:solidFill>
            <a:schemeClr val="accent1">
              <a:alpha val="80000"/>
            </a:scheme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 </a:t>
            </a:r>
            <a:br>
              <a:rPr lang="da-DK" dirty="0"/>
            </a:br>
            <a:r>
              <a:rPr lang="da-DK" dirty="0"/>
              <a:t>at tænke grønt 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78BD171B-0C99-4FB8-9F4A-1D42AAA7D9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78768" y="2990849"/>
            <a:ext cx="5451231" cy="1289753"/>
          </a:xfrm>
          <a:solidFill>
            <a:schemeClr val="accent1">
              <a:alpha val="80000"/>
            </a:schemeClr>
          </a:solidFill>
        </p:spPr>
        <p:txBody>
          <a:bodyPr/>
          <a:lstStyle/>
          <a:p>
            <a:r>
              <a:rPr lang="da-DK" dirty="0"/>
              <a:t> Rådgivende ingeniører sørger for at den grønne omstilling bliver til virkelige løsninger</a:t>
            </a:r>
          </a:p>
        </p:txBody>
      </p:sp>
      <p:sp>
        <p:nvSpPr>
          <p:cNvPr id="19" name="Pladsholder til tekst 18">
            <a:extLst>
              <a:ext uri="{FF2B5EF4-FFF2-40B4-BE49-F238E27FC236}">
                <a16:creationId xmlns:a16="http://schemas.microsoft.com/office/drawing/2014/main" id="{AB45178F-1648-4028-9DDA-BC5DD414B9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Vi holder af fakta</a:t>
            </a:r>
          </a:p>
        </p:txBody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150EDF66-1B57-4D32-897A-AEE9ED4587A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EF1731DE-90F9-4FDF-BE87-A59033EECC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82EFF189-6038-4445-8C02-8A76D02714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noFill/>
        </p:spPr>
        <p:txBody>
          <a:bodyPr vert="horz" lIns="0" tIns="0" rIns="0" bIns="0" rtlCol="0" anchor="ctr" anchorCtr="0">
            <a:normAutofit/>
          </a:bodyPr>
          <a:lstStyle/>
          <a:p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961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 descr="Et billede, der indeholder bygning, udendørs, lastbil, stående&#10;&#10;Automatisk genereret beskrivelse">
            <a:extLst>
              <a:ext uri="{FF2B5EF4-FFF2-40B4-BE49-F238E27FC236}">
                <a16:creationId xmlns:a16="http://schemas.microsoft.com/office/drawing/2014/main" id="{87B5E696-49DE-42E1-B3E7-269D30A84C3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9" b="10769"/>
          <a:stretch>
            <a:fillRect/>
          </a:stretch>
        </p:blipFill>
        <p:spPr>
          <a:xfrm>
            <a:off x="0" y="0"/>
            <a:ext cx="11430000" cy="5981700"/>
          </a:xfr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14F9C0C3-5F87-6F47-BCD6-47D3DDF023A9}"/>
              </a:ext>
            </a:extLst>
          </p:cNvPr>
          <p:cNvSpPr/>
          <p:nvPr/>
        </p:nvSpPr>
        <p:spPr>
          <a:xfrm>
            <a:off x="0" y="4581333"/>
            <a:ext cx="11430000" cy="140036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35"/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95824452-BCA5-49EC-AE36-A06BEF4476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Vi bruger knappe ressourcer klogt</a:t>
            </a:r>
          </a:p>
        </p:txBody>
      </p:sp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2614DC8D-F12D-497E-953D-D647F206AB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6" name="Pladsholder til billede 15">
            <a:extLst>
              <a:ext uri="{FF2B5EF4-FFF2-40B4-BE49-F238E27FC236}">
                <a16:creationId xmlns:a16="http://schemas.microsoft.com/office/drawing/2014/main" id="{9ADA7075-9E79-443F-931F-A5F8095798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20" name="Pladsholder til tekst 19">
            <a:extLst>
              <a:ext uri="{FF2B5EF4-FFF2-40B4-BE49-F238E27FC236}">
                <a16:creationId xmlns:a16="http://schemas.microsoft.com/office/drawing/2014/main" id="{FE93B351-AB48-44AE-9171-425A008A2C6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2428648F-3A42-4AF8-9B54-37352F4D5E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15013" y="2990849"/>
            <a:ext cx="5614987" cy="920422"/>
          </a:xfrm>
          <a:solidFill>
            <a:srgbClr val="F5B000">
              <a:alpha val="80000"/>
            </a:srgbClr>
          </a:solidFill>
        </p:spPr>
        <p:txBody>
          <a:bodyPr/>
          <a:lstStyle/>
          <a:p>
            <a:r>
              <a:rPr lang="da-DK" dirty="0"/>
              <a:t>Rådgivende ingeniører sørger hver dag for at affald bliver brugt bedre</a:t>
            </a:r>
          </a:p>
        </p:txBody>
      </p:sp>
      <p:sp>
        <p:nvSpPr>
          <p:cNvPr id="23" name="Titel 22">
            <a:extLst>
              <a:ext uri="{FF2B5EF4-FFF2-40B4-BE49-F238E27FC236}">
                <a16:creationId xmlns:a16="http://schemas.microsoft.com/office/drawing/2014/main" id="{87D1AC7D-634E-42F0-9577-1ECE56F83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609" y="892343"/>
            <a:ext cx="6352391" cy="1738145"/>
          </a:xfrm>
          <a:solidFill>
            <a:srgbClr val="F5B000">
              <a:alpha val="80000"/>
            </a:srgb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</a:t>
            </a:r>
            <a:br>
              <a:rPr lang="da-DK" dirty="0"/>
            </a:br>
            <a:r>
              <a:rPr lang="da-DK" dirty="0"/>
              <a:t>at genbruge</a:t>
            </a:r>
          </a:p>
        </p:txBody>
      </p:sp>
    </p:spTree>
    <p:extLst>
      <p:ext uri="{BB962C8B-B14F-4D97-AF65-F5344CB8AC3E}">
        <p14:creationId xmlns:p14="http://schemas.microsoft.com/office/powerpoint/2010/main" val="959058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4" descr="Et billede, der indeholder person, indendørs, bord, kvinde&#10;&#10;Automatisk genereret beskrivelse">
            <a:extLst>
              <a:ext uri="{FF2B5EF4-FFF2-40B4-BE49-F238E27FC236}">
                <a16:creationId xmlns:a16="http://schemas.microsoft.com/office/drawing/2014/main" id="{C1FD9B53-FE75-4860-9CDA-1004AE99E6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" b="18098"/>
          <a:stretch/>
        </p:blipFill>
        <p:spPr>
          <a:xfrm>
            <a:off x="0" y="0"/>
            <a:ext cx="11430000" cy="5981700"/>
          </a:xfr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02A31D49-B560-1F4B-A2B3-2BECA09B2F0F}"/>
              </a:ext>
            </a:extLst>
          </p:cNvPr>
          <p:cNvSpPr/>
          <p:nvPr/>
        </p:nvSpPr>
        <p:spPr>
          <a:xfrm>
            <a:off x="0" y="4581333"/>
            <a:ext cx="11430000" cy="140036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35"/>
          </a:p>
        </p:txBody>
      </p:sp>
      <p:sp>
        <p:nvSpPr>
          <p:cNvPr id="19" name="Pladsholder til tekst 18">
            <a:extLst>
              <a:ext uri="{FF2B5EF4-FFF2-40B4-BE49-F238E27FC236}">
                <a16:creationId xmlns:a16="http://schemas.microsoft.com/office/drawing/2014/main" id="{5D35B1A4-0A21-4F06-B277-9707AC1AA9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3" name="Titel 22">
            <a:extLst>
              <a:ext uri="{FF2B5EF4-FFF2-40B4-BE49-F238E27FC236}">
                <a16:creationId xmlns:a16="http://schemas.microsoft.com/office/drawing/2014/main" id="{15373E84-A2DC-4E3B-A6FA-612F25A8A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687" y="892343"/>
            <a:ext cx="8353313" cy="1738145"/>
          </a:xfrm>
          <a:solidFill>
            <a:srgbClr val="5FC6FF">
              <a:alpha val="80000"/>
            </a:srgb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 </a:t>
            </a:r>
            <a:br>
              <a:rPr lang="da-DK" dirty="0"/>
            </a:br>
            <a:r>
              <a:rPr lang="da-DK" dirty="0"/>
              <a:t>at vores børn lærer noget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E90359A9-1912-4792-85D5-545F45ABE1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08376" y="2990849"/>
            <a:ext cx="4921624" cy="920422"/>
          </a:xfrm>
          <a:solidFill>
            <a:srgbClr val="5FC6FF">
              <a:alpha val="80000"/>
            </a:srgbClr>
          </a:solidFill>
        </p:spPr>
        <p:txBody>
          <a:bodyPr/>
          <a:lstStyle/>
          <a:p>
            <a:r>
              <a:rPr lang="da-DK" dirty="0"/>
              <a:t>Rådgivende ingeniører sørger  </a:t>
            </a:r>
            <a:br>
              <a:rPr lang="da-DK" dirty="0"/>
            </a:br>
            <a:r>
              <a:rPr lang="da-DK" dirty="0"/>
              <a:t>for frisk luft i klasseværelset</a:t>
            </a:r>
          </a:p>
        </p:txBody>
      </p:sp>
      <p:sp>
        <p:nvSpPr>
          <p:cNvPr id="13" name="Pladsholder til tekst 5">
            <a:extLst>
              <a:ext uri="{FF2B5EF4-FFF2-40B4-BE49-F238E27FC236}">
                <a16:creationId xmlns:a16="http://schemas.microsoft.com/office/drawing/2014/main" id="{94062D81-D57A-5A44-9CE5-15632ECE83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noFill/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Vi skaber bedre indeklima</a:t>
            </a:r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2499708C-E774-4DE3-B552-131F14C7BE1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0" name="Pladsholder til billede 19">
            <a:extLst>
              <a:ext uri="{FF2B5EF4-FFF2-40B4-BE49-F238E27FC236}">
                <a16:creationId xmlns:a16="http://schemas.microsoft.com/office/drawing/2014/main" id="{FE8A8088-BE45-465C-81C6-B25D67B8E24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</p:spTree>
    <p:extLst>
      <p:ext uri="{BB962C8B-B14F-4D97-AF65-F5344CB8AC3E}">
        <p14:creationId xmlns:p14="http://schemas.microsoft.com/office/powerpoint/2010/main" val="2682390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ladsholder til billede 16" descr="Et billede, der indeholder græs, hus, bygning, udendørs&#10;&#10;Automatisk genereret beskrivelse">
            <a:extLst>
              <a:ext uri="{FF2B5EF4-FFF2-40B4-BE49-F238E27FC236}">
                <a16:creationId xmlns:a16="http://schemas.microsoft.com/office/drawing/2014/main" id="{6A13B669-CDD6-41FB-883C-60BCA1F766E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67" b="10599"/>
          <a:stretch/>
        </p:blipFill>
        <p:spPr>
          <a:xfrm>
            <a:off x="0" y="0"/>
            <a:ext cx="11430000" cy="5981700"/>
          </a:xfr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77FC9EBB-604C-5C48-A503-D97A6ED21180}"/>
              </a:ext>
            </a:extLst>
          </p:cNvPr>
          <p:cNvSpPr/>
          <p:nvPr/>
        </p:nvSpPr>
        <p:spPr>
          <a:xfrm>
            <a:off x="0" y="4581333"/>
            <a:ext cx="11430000" cy="140036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35"/>
          </a:p>
        </p:txBody>
      </p:sp>
      <p:sp>
        <p:nvSpPr>
          <p:cNvPr id="23" name="Titel 22">
            <a:extLst>
              <a:ext uri="{FF2B5EF4-FFF2-40B4-BE49-F238E27FC236}">
                <a16:creationId xmlns:a16="http://schemas.microsoft.com/office/drawing/2014/main" id="{8434F259-2D8E-40B6-9175-95802B63D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6578"/>
            <a:ext cx="9135454" cy="1803910"/>
          </a:xfrm>
          <a:solidFill>
            <a:srgbClr val="00A75D">
              <a:alpha val="80000"/>
            </a:srgbClr>
          </a:solidFill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</a:t>
            </a:r>
            <a:br>
              <a:rPr lang="da-DK" dirty="0"/>
            </a:br>
            <a:r>
              <a:rPr lang="da-DK" dirty="0"/>
              <a:t>at bygge grønt til vores børn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BC05A3B5-F608-47C5-96C1-8612B97561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2990849"/>
            <a:ext cx="7354389" cy="1289753"/>
          </a:xfrm>
          <a:solidFill>
            <a:srgbClr val="00A75D">
              <a:alpha val="80000"/>
            </a:srgbClr>
          </a:solidFill>
        </p:spPr>
        <p:txBody>
          <a:bodyPr/>
          <a:lstStyle/>
          <a:p>
            <a:r>
              <a:rPr lang="da-DK" dirty="0"/>
              <a:t>Fokus på energi og bæredygtighed var grundlaget, da børneinstitutionen skulle udvides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BF6E41E-77CF-42DB-AB4E-9130247BB6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noFill/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dirty="0"/>
              <a:t>For fremtidige generationer</a:t>
            </a:r>
          </a:p>
        </p:txBody>
      </p:sp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DDFB13B9-6A9B-4D0A-BE57-0B1F3B8109B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35A5DDBD-C89D-400D-9711-AD2AC090895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/>
              <a:t> Pluskontoret Arkitekter</a:t>
            </a:r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5C79E189-0928-4600-8C91-6FC95D5412C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1428886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dsholder til billede 12" descr="Et billede, der indeholder himmel&#10;&#10;Automatisk genereret beskrivelse">
            <a:extLst>
              <a:ext uri="{FF2B5EF4-FFF2-40B4-BE49-F238E27FC236}">
                <a16:creationId xmlns:a16="http://schemas.microsoft.com/office/drawing/2014/main" id="{7FF79306-352A-448B-BEB5-39E792C0FA9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0" b="10750"/>
          <a:stretch/>
        </p:blipFill>
        <p:spPr/>
      </p:pic>
      <p:sp>
        <p:nvSpPr>
          <p:cNvPr id="20" name="Rektangel 19">
            <a:extLst>
              <a:ext uri="{FF2B5EF4-FFF2-40B4-BE49-F238E27FC236}">
                <a16:creationId xmlns:a16="http://schemas.microsoft.com/office/drawing/2014/main" id="{959B2074-9CBB-4468-A49F-9317A54C4B94}"/>
              </a:ext>
            </a:extLst>
          </p:cNvPr>
          <p:cNvSpPr/>
          <p:nvPr/>
        </p:nvSpPr>
        <p:spPr>
          <a:xfrm>
            <a:off x="0" y="4581333"/>
            <a:ext cx="11430000" cy="140036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9000">
                <a:schemeClr val="tx1"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35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0766873-60BA-47A4-9AF7-7014A977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6578"/>
            <a:ext cx="7545936" cy="1803910"/>
          </a:xfrm>
        </p:spPr>
        <p:txBody>
          <a:bodyPr/>
          <a:lstStyle/>
          <a:p>
            <a:r>
              <a:rPr lang="da-DK" dirty="0"/>
              <a:t>Det </a:t>
            </a:r>
            <a:r>
              <a:rPr lang="da-DK" b="1" dirty="0"/>
              <a:t>FØLES GODT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/>
              <a:t>at høre en god koncert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5252122A-F83B-4DBB-AE7B-1248F3208B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2990849"/>
            <a:ext cx="6930671" cy="920422"/>
          </a:xfrm>
        </p:spPr>
        <p:txBody>
          <a:bodyPr rIns="108000"/>
          <a:lstStyle/>
          <a:p>
            <a:r>
              <a:rPr lang="da-DK" dirty="0"/>
              <a:t>Rådgivende ingeniører sørger for akustikken, så musikken får de bedste muligheder</a:t>
            </a:r>
          </a:p>
        </p:txBody>
      </p:sp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82EFF189-6038-4445-8C02-8A76D02714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noFill/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da-DK" dirty="0"/>
              <a:t>Vi skaber helheder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01E69AAF-D034-4BDD-B11D-C422D8ACC19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143880DB-03D5-4262-96C3-4011CBFBF4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7618DBED-42CE-4AB9-B278-4727FF8B58A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33893849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C" val="1"/>
</p:tagLst>
</file>

<file path=ppt/theme/theme1.xml><?xml version="1.0" encoding="utf-8"?>
<a:theme xmlns:a="http://schemas.openxmlformats.org/drawingml/2006/main" name="Office-tema">
  <a:themeElements>
    <a:clrScheme name="FRI_2019">
      <a:dk1>
        <a:srgbClr val="000000"/>
      </a:dk1>
      <a:lt1>
        <a:sysClr val="window" lastClr="FFFFFF"/>
      </a:lt1>
      <a:dk2>
        <a:srgbClr val="3F3F3F"/>
      </a:dk2>
      <a:lt2>
        <a:srgbClr val="BFBFBD"/>
      </a:lt2>
      <a:accent1>
        <a:srgbClr val="00A75D"/>
      </a:accent1>
      <a:accent2>
        <a:srgbClr val="78FFB0"/>
      </a:accent2>
      <a:accent3>
        <a:srgbClr val="00476E"/>
      </a:accent3>
      <a:accent4>
        <a:srgbClr val="00B6C7"/>
      </a:accent4>
      <a:accent5>
        <a:srgbClr val="F5B000"/>
      </a:accent5>
      <a:accent6>
        <a:srgbClr val="D1C2A6"/>
      </a:accent6>
      <a:hlink>
        <a:srgbClr val="006E5A"/>
      </a:hlink>
      <a:folHlink>
        <a:srgbClr val="2121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979_FRI_Det_føles_godt_LinkedIn_1.pptx" id="{ED1EB425-9DC8-4F6B-B524-80DC41E44097}" vid="{626E1A6C-4863-4C71-8AC5-B28E0C375F5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RINET Custom ContentType" ma:contentTypeID="0x0101007C3FD686CB09DA45992F54733CB23CD100B188FE7CF0A3F948997B162CC16B732F" ma:contentTypeVersion="31" ma:contentTypeDescription="Opret et nyt dokument." ma:contentTypeScope="" ma:versionID="d956f4526c0fde71fd833772b5d5bfef">
  <xsd:schema xmlns:xsd="http://www.w3.org/2001/XMLSchema" xmlns:xs="http://www.w3.org/2001/XMLSchema" xmlns:p="http://schemas.microsoft.com/office/2006/metadata/properties" xmlns:ns2="437c4091-0a25-41dd-b61b-441f6e785e24" xmlns:ns3="9129c7bf-6e4d-48d9-b429-91c27109142d" targetNamespace="http://schemas.microsoft.com/office/2006/metadata/properties" ma:root="true" ma:fieldsID="10e36bb59e047b8c1162aa22a50f880b" ns2:_="" ns3:_="">
    <xsd:import namespace="437c4091-0a25-41dd-b61b-441f6e785e24"/>
    <xsd:import namespace="9129c7bf-6e4d-48d9-b429-91c27109142d"/>
    <xsd:element name="properties">
      <xsd:complexType>
        <xsd:sequence>
          <xsd:element name="documentManagement">
            <xsd:complexType>
              <xsd:all>
                <xsd:element ref="ns2:DokumentType" minOccurs="0"/>
                <xsd:element ref="ns2:Forfatters" minOccurs="0"/>
                <xsd:element ref="ns2:Undergrp" minOccurs="0"/>
                <xsd:element ref="ns2:_dlc_DocId" minOccurs="0"/>
                <xsd:element ref="ns2:_dlc_DocIdUrl" minOccurs="0"/>
                <xsd:element ref="ns2:_dlc_DocIdPersistId" minOccurs="0"/>
                <xsd:element ref="ns2:Projekt" minOccurs="0"/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7c4091-0a25-41dd-b61b-441f6e785e24" elementFormDefault="qualified">
    <xsd:import namespace="http://schemas.microsoft.com/office/2006/documentManagement/types"/>
    <xsd:import namespace="http://schemas.microsoft.com/office/infopath/2007/PartnerControls"/>
    <xsd:element name="DokumentType" ma:index="8" nillable="true" ma:displayName="DokumentType" ma:format="Dropdown" ma:internalName="DokumentType">
      <xsd:simpleType>
        <xsd:restriction base="dms:Choice">
          <xsd:enumeration value="BREV"/>
          <xsd:enumeration value="REGN"/>
          <xsd:enumeration value="ØVRIGE"/>
          <xsd:enumeration value="NOTAT"/>
          <xsd:enumeration value="DEFAULT"/>
          <xsd:enumeration value="REFERAT"/>
          <xsd:enumeration value="PRÆS"/>
          <xsd:enumeration value="FAX"/>
          <xsd:enumeration value="DAGS"/>
          <xsd:enumeration value="FOLDER"/>
          <xsd:enumeration value="PDF"/>
          <xsd:enumeration value="RAPPORT"/>
          <xsd:enumeration value="LABEL"/>
          <xsd:enumeration value="SKABELON"/>
          <xsd:enumeration value="EMAIL"/>
        </xsd:restriction>
      </xsd:simpleType>
    </xsd:element>
    <xsd:element name="Forfatters" ma:index="9" nillable="true" ma:displayName="Forfatters" ma:format="Dropdown" ma:internalName="Forfatters">
      <xsd:simpleType>
        <xsd:union memberTypes="dms:Text">
          <xsd:simpleType>
            <xsd:restriction base="dms:Choice">
              <xsd:enumeration value="Anette Petersen"/>
              <xsd:enumeration value="David Meyer"/>
              <xsd:enumeration value="Gitte Hartmeyer"/>
              <xsd:enumeration value="Henrik Garver"/>
              <xsd:enumeration value="Inge Ebbensgaard"/>
              <xsd:enumeration value="Lars Flindt Pedersen"/>
              <xsd:enumeration value="Majbritt Juul"/>
              <xsd:enumeration value="Søren Hoby Andersen"/>
              <xsd:enumeration value="Tine Lautrup Christensen"/>
              <xsd:enumeration value="Ulla Sassarsson"/>
              <xsd:enumeration value="Ulrik Ryssel Albertsen"/>
              <xsd:enumeration value="Winnie Toft"/>
            </xsd:restriction>
          </xsd:simpleType>
        </xsd:union>
      </xsd:simpleType>
    </xsd:element>
    <xsd:element name="Undergrp" ma:index="10" nillable="true" ma:displayName="Undergrp" ma:format="Dropdown" ma:internalName="Undergrp">
      <xsd:simpleType>
        <xsd:restriction base="dms:Choice">
          <xsd:enumeration value="Udvalgsmøder"/>
          <xsd:enumeration value="Task forces"/>
          <xsd:enumeration value="Øvrige møder"/>
          <xsd:enumeration value="Projekter"/>
          <xsd:enumeration value="Høringer"/>
          <xsd:enumeration value="Udpegninger"/>
          <xsd:enumeration value="Diverse"/>
          <xsd:enumeration value="Bestyrelsesmøder"/>
          <xsd:enumeration value="Formandsskabsmøder"/>
          <xsd:enumeration value="Generalforsamling"/>
          <xsd:enumeration value="Personaleforhold"/>
          <xsd:enumeration value="Drift"/>
          <xsd:enumeration value="Kurser, møder, seminarer"/>
          <xsd:enumeration value="EFCA"/>
          <xsd:enumeration value="FIDIC"/>
          <xsd:enumeration value="Rinord"/>
          <xsd:enumeration value="Forsikringsordning"/>
          <xsd:enumeration value="Juridiske spørgsmål"/>
          <xsd:enumeration value="Konkurrence og udbudssager"/>
          <xsd:enumeration value="Debat"/>
          <xsd:enumeration value="Nyheder"/>
          <xsd:enumeration value="Medlemssager"/>
        </xsd:restriction>
      </xsd:simpleType>
    </xsd:element>
    <xsd:element name="_dlc_DocId" ma:index="11" nillable="true" ma:displayName="Værdi for dokument-id" ma:description="Værdien af det dokument-id, der er tildelt dette element." ma:internalName="_dlc_DocId" ma:readOnly="true">
      <xsd:simpleType>
        <xsd:restriction base="dms:Text"/>
      </xsd:simpleType>
    </xsd:element>
    <xsd:element name="_dlc_DocIdUrl" ma:index="12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jekt" ma:index="14" nillable="true" ma:displayName="Projekt" ma:internalName="Projekt">
      <xsd:simpleType>
        <xsd:restriction base="dms:Text">
          <xsd:maxLength value="255"/>
        </xsd:restriction>
      </xsd:simpleType>
    </xsd:element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6" nillable="true" ma:displayName="Hashværdi for deling" ma:internalName="SharingHintHash" ma:readOnly="true">
      <xsd:simpleType>
        <xsd:restriction base="dms:Text"/>
      </xsd:simpleType>
    </xsd:element>
    <xsd:element name="SharedWithDetails" ma:index="17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8" nillable="true" ma:displayName="Sidst delt efter brug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9" nillable="true" ma:displayName="Sidst delt efter tid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9c7bf-6e4d-48d9-b429-91c2710914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rfatters xmlns="437c4091-0a25-41dd-b61b-441f6e785e24" xsi:nil="true"/>
    <Undergrp xmlns="437c4091-0a25-41dd-b61b-441f6e785e24" xsi:nil="true"/>
    <DokumentType xmlns="437c4091-0a25-41dd-b61b-441f6e785e24" xsi:nil="true"/>
    <Projekt xmlns="437c4091-0a25-41dd-b61b-441f6e785e24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F171D0-C2D7-47EB-A050-5BCDA719306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9DC7206B-4361-4AE9-9773-B0610AD099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7c4091-0a25-41dd-b61b-441f6e785e24"/>
    <ds:schemaRef ds:uri="9129c7bf-6e4d-48d9-b429-91c2710914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8DFD5E-B033-43F4-BFFB-20CFBE78F6EF}">
  <ds:schemaRefs>
    <ds:schemaRef ds:uri="http://schemas.microsoft.com/office/2006/metadata/properties"/>
    <ds:schemaRef ds:uri="9129c7bf-6e4d-48d9-b429-91c27109142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437c4091-0a25-41dd-b61b-441f6e785e24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CBD5AC43-392F-46EB-9895-EF75D11ADB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FRI_Det_føles_godt_LinkedIn</Template>
  <TotalTime>50</TotalTime>
  <Words>182</Words>
  <Application>Microsoft Office PowerPoint</Application>
  <PresentationFormat>Brugerdefineret</PresentationFormat>
  <Paragraphs>33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Office-tema</vt:lpstr>
      <vt:lpstr>Det FØLES GODT at hoppe i vandet </vt:lpstr>
      <vt:lpstr>Det FØLES GODT at holde sig varm</vt:lpstr>
      <vt:lpstr>Det FØLES GODT  at komme hjem </vt:lpstr>
      <vt:lpstr>Det FØLES GODT  at have tørre fødder</vt:lpstr>
      <vt:lpstr>Det FØLES GODT  at tænke grønt </vt:lpstr>
      <vt:lpstr>Det FØLES GODT at genbruge</vt:lpstr>
      <vt:lpstr>Det FØLES GODT  at vores børn lærer noget</vt:lpstr>
      <vt:lpstr>Det FØLES GODT at bygge grønt til vores børn</vt:lpstr>
      <vt:lpstr>Det FØLES GODT  at høre en god koncert</vt:lpstr>
      <vt:lpstr>Det FØLES GODT at gøre en forskel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 FØLES GODT at hoppe i vandet</dc:title>
  <dc:creator>Tine Lautrup Christensen</dc:creator>
  <cp:lastModifiedBy>Tine Lautrup Christensen</cp:lastModifiedBy>
  <cp:revision>8</cp:revision>
  <dcterms:created xsi:type="dcterms:W3CDTF">2019-10-04T10:45:59Z</dcterms:created>
  <dcterms:modified xsi:type="dcterms:W3CDTF">2019-10-29T09:56:49Z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0x0101007C3FD686CB09DA45992F54733CB23CD100B188FE7CF0A3F948997B162CC16B732F</vt:lpwstr>
  </property>
</Properties>
</file>