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256" r:id="rId6"/>
    <p:sldId id="258" r:id="rId7"/>
    <p:sldId id="264" r:id="rId8"/>
    <p:sldId id="260" r:id="rId9"/>
    <p:sldId id="267" r:id="rId10"/>
    <p:sldId id="265" r:id="rId11"/>
    <p:sldId id="263" r:id="rId12"/>
    <p:sldId id="257" r:id="rId13"/>
    <p:sldId id="261" r:id="rId14"/>
    <p:sldId id="266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312"/>
    <a:srgbClr val="00A75D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3" autoAdjust="0"/>
    <p:restoredTop sz="94660"/>
  </p:normalViewPr>
  <p:slideViewPr>
    <p:cSldViewPr snapToGrid="0" snapToObjects="1" showGuides="1">
      <p:cViewPr varScale="1">
        <p:scale>
          <a:sx n="66" d="100"/>
          <a:sy n="66" d="100"/>
        </p:scale>
        <p:origin x="70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5" d="100"/>
          <a:sy n="115" d="100"/>
        </p:scale>
        <p:origin x="27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3F6F0E6-73EB-40BC-AFA4-7A33FD9E7C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255EE2E-A98E-42D2-BFF9-5E2D03B5D9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17835-F15C-4AAC-B4CC-66843A678C7E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0D33AA6-88CC-4949-A120-D2CC670F80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41DCFA8-14DF-493A-BB03-12B2571480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4A82-641F-48CB-8D60-B6821BFA76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873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A752C-11E1-432A-951E-4D8E5943ED25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F3658-4180-42BF-AB15-AE2D2FA90E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28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stillet tekst og hvid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3537"/>
            <a:ext cx="7498800" cy="1194512"/>
          </a:xfrm>
          <a:solidFill>
            <a:schemeClr val="tx1">
              <a:alpha val="80000"/>
            </a:schemeClr>
          </a:solidFill>
        </p:spPr>
        <p:txBody>
          <a:bodyPr lIns="720000" tIns="216000" rIns="180000" bIns="144000" anchor="b" anchorCtr="0">
            <a:spAutoFit/>
          </a:bodyPr>
          <a:lstStyle>
            <a:lvl1pPr>
              <a:defRPr sz="6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80645"/>
            <a:ext cx="2743200" cy="365125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80645"/>
            <a:ext cx="4114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80645"/>
            <a:ext cx="2743200" cy="365125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428999"/>
            <a:ext cx="7498800" cy="612645"/>
          </a:xfrm>
          <a:solidFill>
            <a:schemeClr val="tx1">
              <a:alpha val="80000"/>
            </a:schemeClr>
          </a:solidFill>
        </p:spPr>
        <p:txBody>
          <a:bodyPr wrap="square" lIns="720000" tIns="90000" rIns="180000" bIns="9000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7">
            <a:extLst>
              <a:ext uri="{FF2B5EF4-FFF2-40B4-BE49-F238E27FC236}">
                <a16:creationId xmlns:a16="http://schemas.microsoft.com/office/drawing/2014/main" id="{B5EA3461-4B6F-4FBA-881B-1BC0F72EC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1838" y="6155049"/>
            <a:ext cx="3909736" cy="375657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billede 6">
            <a:extLst>
              <a:ext uri="{FF2B5EF4-FFF2-40B4-BE49-F238E27FC236}">
                <a16:creationId xmlns:a16="http://schemas.microsoft.com/office/drawing/2014/main" id="{8A1E34EB-7DFC-47D9-81F1-57435127DB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838" y="5294379"/>
            <a:ext cx="2007637" cy="794506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Indsæt logo her</a:t>
            </a:r>
          </a:p>
        </p:txBody>
      </p:sp>
      <p:sp>
        <p:nvSpPr>
          <p:cNvPr id="12" name="Pladsholder til billede 6">
            <a:extLst>
              <a:ext uri="{FF2B5EF4-FFF2-40B4-BE49-F238E27FC236}">
                <a16:creationId xmlns:a16="http://schemas.microsoft.com/office/drawing/2014/main" id="{B607064B-E528-42E2-8261-FCA404FD7B0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056000" y="6174000"/>
            <a:ext cx="4404706" cy="374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DCDA53-99AA-4420-8617-4E101FE69A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10212000" y="2102065"/>
            <a:ext cx="3600000" cy="3600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63713270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61" userDrawn="1">
          <p15:clr>
            <a:srgbClr val="A4A3A4"/>
          </p15:clr>
        </p15:guide>
        <p15:guide id="2" pos="7219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1933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jrestillet tekst og hvid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200" y="1874126"/>
            <a:ext cx="7498800" cy="1194512"/>
          </a:xfrm>
          <a:solidFill>
            <a:schemeClr val="tx1">
              <a:alpha val="80000"/>
            </a:schemeClr>
          </a:solidFill>
        </p:spPr>
        <p:txBody>
          <a:bodyPr lIns="180000" tIns="216000" rIns="720000" bIns="144000" anchor="b" anchorCtr="0">
            <a:spAutoFit/>
          </a:bodyPr>
          <a:lstStyle>
            <a:lvl1pPr algn="r">
              <a:defRPr sz="6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80645"/>
            <a:ext cx="2743200" cy="365125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80645"/>
            <a:ext cx="4114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80645"/>
            <a:ext cx="2743200" cy="365125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3200" y="3428999"/>
            <a:ext cx="7498800" cy="612645"/>
          </a:xfrm>
          <a:solidFill>
            <a:schemeClr val="tx1">
              <a:alpha val="80000"/>
            </a:schemeClr>
          </a:solidFill>
        </p:spPr>
        <p:txBody>
          <a:bodyPr wrap="square" lIns="180000" tIns="90000" rIns="720000" bIns="90000" anchor="t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7">
            <a:extLst>
              <a:ext uri="{FF2B5EF4-FFF2-40B4-BE49-F238E27FC236}">
                <a16:creationId xmlns:a16="http://schemas.microsoft.com/office/drawing/2014/main" id="{B5EA3461-4B6F-4FBA-881B-1BC0F72EC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1838" y="6155049"/>
            <a:ext cx="3909736" cy="375657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billede 6">
            <a:extLst>
              <a:ext uri="{FF2B5EF4-FFF2-40B4-BE49-F238E27FC236}">
                <a16:creationId xmlns:a16="http://schemas.microsoft.com/office/drawing/2014/main" id="{8A1E34EB-7DFC-47D9-81F1-57435127DB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838" y="5294379"/>
            <a:ext cx="2007637" cy="794506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Indsæt logo her</a:t>
            </a:r>
          </a:p>
        </p:txBody>
      </p:sp>
      <p:sp>
        <p:nvSpPr>
          <p:cNvPr id="12" name="Pladsholder til billede 6">
            <a:extLst>
              <a:ext uri="{FF2B5EF4-FFF2-40B4-BE49-F238E27FC236}">
                <a16:creationId xmlns:a16="http://schemas.microsoft.com/office/drawing/2014/main" id="{B607064B-E528-42E2-8261-FCA404FD7B0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056000" y="6174000"/>
            <a:ext cx="4404706" cy="374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4D692E7D-25F7-4CDC-BA4A-BE43A1DC9D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-1620000" y="2102065"/>
            <a:ext cx="3600000" cy="3600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98768881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61">
          <p15:clr>
            <a:srgbClr val="A4A3A4"/>
          </p15:clr>
        </p15:guide>
        <p15:guide id="2" pos="7219">
          <p15:clr>
            <a:srgbClr val="A4A3A4"/>
          </p15:clr>
        </p15:guide>
        <p15:guide id="3" orient="horz" pos="300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orient="horz" pos="1933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stillet tekst og grøn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4126"/>
            <a:ext cx="7498800" cy="1194512"/>
          </a:xfrm>
          <a:solidFill>
            <a:schemeClr val="tx1">
              <a:alpha val="80000"/>
            </a:schemeClr>
          </a:solidFill>
        </p:spPr>
        <p:txBody>
          <a:bodyPr lIns="720000" tIns="216000" rIns="180000" bIns="144000" anchor="b" anchorCtr="0">
            <a:spAutoFit/>
          </a:bodyPr>
          <a:lstStyle>
            <a:lvl1pPr>
              <a:defRPr sz="6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80645"/>
            <a:ext cx="2743200" cy="365125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80645"/>
            <a:ext cx="4114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80645"/>
            <a:ext cx="2743200" cy="365125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428999"/>
            <a:ext cx="7498800" cy="612645"/>
          </a:xfrm>
          <a:solidFill>
            <a:schemeClr val="tx1">
              <a:alpha val="80000"/>
            </a:schemeClr>
          </a:solidFill>
        </p:spPr>
        <p:txBody>
          <a:bodyPr wrap="square" lIns="720000" tIns="90000" rIns="180000" bIns="9000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7">
            <a:extLst>
              <a:ext uri="{FF2B5EF4-FFF2-40B4-BE49-F238E27FC236}">
                <a16:creationId xmlns:a16="http://schemas.microsoft.com/office/drawing/2014/main" id="{B5EA3461-4B6F-4FBA-881B-1BC0F72EC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1838" y="6155049"/>
            <a:ext cx="3909736" cy="375657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billede 6">
            <a:extLst>
              <a:ext uri="{FF2B5EF4-FFF2-40B4-BE49-F238E27FC236}">
                <a16:creationId xmlns:a16="http://schemas.microsoft.com/office/drawing/2014/main" id="{8A1E34EB-7DFC-47D9-81F1-57435127DB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838" y="5294379"/>
            <a:ext cx="2007637" cy="794506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Indsæt logo her</a:t>
            </a:r>
          </a:p>
        </p:txBody>
      </p:sp>
      <p:sp>
        <p:nvSpPr>
          <p:cNvPr id="18" name="Pladsholder til billede 6">
            <a:extLst>
              <a:ext uri="{FF2B5EF4-FFF2-40B4-BE49-F238E27FC236}">
                <a16:creationId xmlns:a16="http://schemas.microsoft.com/office/drawing/2014/main" id="{2E24E636-E109-4D18-9E3D-1D158518F24A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055456" y="6172215"/>
            <a:ext cx="4404706" cy="374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22" name="Pladsholder til tekst 2">
            <a:extLst>
              <a:ext uri="{FF2B5EF4-FFF2-40B4-BE49-F238E27FC236}">
                <a16:creationId xmlns:a16="http://schemas.microsoft.com/office/drawing/2014/main" id="{82D06337-B66C-43CB-81DD-1201243D93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10212000" y="2102065"/>
            <a:ext cx="3600000" cy="3600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58625046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61">
          <p15:clr>
            <a:srgbClr val="A4A3A4"/>
          </p15:clr>
        </p15:guide>
        <p15:guide id="2" pos="7219">
          <p15:clr>
            <a:srgbClr val="A4A3A4"/>
          </p15:clr>
        </p15:guide>
        <p15:guide id="3" orient="horz" pos="300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orient="horz" pos="1933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jrestillet tekst og grøn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200" y="1864187"/>
            <a:ext cx="7498800" cy="1194512"/>
          </a:xfrm>
          <a:solidFill>
            <a:schemeClr val="tx1">
              <a:alpha val="80000"/>
            </a:schemeClr>
          </a:solidFill>
        </p:spPr>
        <p:txBody>
          <a:bodyPr lIns="180000" tIns="216000" rIns="720000" bIns="144000" anchor="b" anchorCtr="0">
            <a:spAutoFit/>
          </a:bodyPr>
          <a:lstStyle>
            <a:lvl1pPr algn="r">
              <a:defRPr sz="6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80645"/>
            <a:ext cx="2743200" cy="365125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80645"/>
            <a:ext cx="4114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80645"/>
            <a:ext cx="2743200" cy="365125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3200" y="3428999"/>
            <a:ext cx="7498800" cy="612645"/>
          </a:xfrm>
          <a:solidFill>
            <a:schemeClr val="tx1">
              <a:alpha val="80000"/>
            </a:schemeClr>
          </a:solidFill>
        </p:spPr>
        <p:txBody>
          <a:bodyPr wrap="square" lIns="180000" tIns="90000" rIns="720000" bIns="90000" anchor="t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7">
            <a:extLst>
              <a:ext uri="{FF2B5EF4-FFF2-40B4-BE49-F238E27FC236}">
                <a16:creationId xmlns:a16="http://schemas.microsoft.com/office/drawing/2014/main" id="{B5EA3461-4B6F-4FBA-881B-1BC0F72EC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1838" y="6155049"/>
            <a:ext cx="3909736" cy="375657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billede 6">
            <a:extLst>
              <a:ext uri="{FF2B5EF4-FFF2-40B4-BE49-F238E27FC236}">
                <a16:creationId xmlns:a16="http://schemas.microsoft.com/office/drawing/2014/main" id="{8A1E34EB-7DFC-47D9-81F1-57435127DB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838" y="5294379"/>
            <a:ext cx="2007637" cy="794506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Indsæt logo her</a:t>
            </a:r>
          </a:p>
        </p:txBody>
      </p:sp>
      <p:sp>
        <p:nvSpPr>
          <p:cNvPr id="11" name="Pladsholder til billede 6">
            <a:extLst>
              <a:ext uri="{FF2B5EF4-FFF2-40B4-BE49-F238E27FC236}">
                <a16:creationId xmlns:a16="http://schemas.microsoft.com/office/drawing/2014/main" id="{586D4237-E279-4FC3-A461-7BCB8F8096F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055456" y="6172215"/>
            <a:ext cx="4404706" cy="374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E874D130-AFFF-4A64-AF36-70448A3F6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-1620000" y="2102065"/>
            <a:ext cx="3600000" cy="3600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327841498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61">
          <p15:clr>
            <a:srgbClr val="A4A3A4"/>
          </p15:clr>
        </p15:guide>
        <p15:guide id="2" pos="7219">
          <p15:clr>
            <a:srgbClr val="A4A3A4"/>
          </p15:clr>
        </p15:guide>
        <p15:guide id="3" orient="horz" pos="300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orient="horz" pos="1933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11" Type="http://schemas.openxmlformats.org/officeDocument/2006/relationships/tags" Target="../tags/tag6.xml"/><Relationship Id="rId5" Type="http://schemas.openxmlformats.org/officeDocument/2006/relationships/theme" Target="../theme/theme1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Relationship Id="rId14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752AD1A-E426-4F2C-AB8E-56897EA6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490A645-2281-4871-AA0F-7A918F36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D8FE7F-9707-44FB-8536-85A9EE15B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3530F11-73B4-41DE-A743-19B9D8BC5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F3C5AF3-7753-4F77-8EA8-B93D6294E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6DC0E676-7D25-4FD8-909E-96E4F1F5F5E4}"/>
              </a:ext>
            </a:extLst>
          </p:cNvPr>
          <p:cNvGrpSpPr/>
          <p:nvPr userDrawn="1"/>
        </p:nvGrpSpPr>
        <p:grpSpPr>
          <a:xfrm>
            <a:off x="731838" y="-1420836"/>
            <a:ext cx="3860384" cy="870982"/>
            <a:chOff x="215603" y="-5008098"/>
            <a:chExt cx="3860384" cy="870982"/>
          </a:xfrm>
        </p:grpSpPr>
        <p:sp>
          <p:nvSpPr>
            <p:cNvPr id="54" name="Rektangel: afrundede hjørner 53">
              <a:extLst>
                <a:ext uri="{FF2B5EF4-FFF2-40B4-BE49-F238E27FC236}">
                  <a16:creationId xmlns:a16="http://schemas.microsoft.com/office/drawing/2014/main" id="{B22D0BD5-558F-4151-A1E6-7899FCFFA385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>
            <a:xfrm>
              <a:off x="215603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3F3F3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55" name="Rektangel: afrundede hjørner 54">
              <a:extLst>
                <a:ext uri="{FF2B5EF4-FFF2-40B4-BE49-F238E27FC236}">
                  <a16:creationId xmlns:a16="http://schemas.microsoft.com/office/drawing/2014/main" id="{275AE1C6-B044-4975-A43E-ACBEF14F80D8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>
            <a:xfrm>
              <a:off x="653151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BFBFB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56" name="Rektangel: afrundede hjørner 55">
              <a:extLst>
                <a:ext uri="{FF2B5EF4-FFF2-40B4-BE49-F238E27FC236}">
                  <a16:creationId xmlns:a16="http://schemas.microsoft.com/office/drawing/2014/main" id="{0CF205EA-784A-45F0-BBEC-93935AB644E5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>
            <a:xfrm>
              <a:off x="1090699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A75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57" name="Rektangel: afrundede hjørner 56">
              <a:extLst>
                <a:ext uri="{FF2B5EF4-FFF2-40B4-BE49-F238E27FC236}">
                  <a16:creationId xmlns:a16="http://schemas.microsoft.com/office/drawing/2014/main" id="{D23F9E97-5BB5-442A-B8D2-C35FBAB4754F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>
            <a:xfrm>
              <a:off x="1528247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78FFB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58" name="Rektangel: afrundede hjørner 57">
              <a:extLst>
                <a:ext uri="{FF2B5EF4-FFF2-40B4-BE49-F238E27FC236}">
                  <a16:creationId xmlns:a16="http://schemas.microsoft.com/office/drawing/2014/main" id="{8EB6B95B-04C4-4D32-9338-2510DF83117C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>
            <a:xfrm>
              <a:off x="1965795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476E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59" name="Rektangel: afrundede hjørner 58">
              <a:extLst>
                <a:ext uri="{FF2B5EF4-FFF2-40B4-BE49-F238E27FC236}">
                  <a16:creationId xmlns:a16="http://schemas.microsoft.com/office/drawing/2014/main" id="{0021DF94-E294-4BE3-BB49-6B19E004CFD2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>
            <a:xfrm>
              <a:off x="2403343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B6C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60" name="Rektangel: afrundede hjørner 59">
              <a:extLst>
                <a:ext uri="{FF2B5EF4-FFF2-40B4-BE49-F238E27FC236}">
                  <a16:creationId xmlns:a16="http://schemas.microsoft.com/office/drawing/2014/main" id="{3584A7A5-2CFC-427D-AFE7-D95F3B0457B2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>
            <a:xfrm>
              <a:off x="2840891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F5B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61" name="Rektangel: afrundede hjørner 60">
              <a:extLst>
                <a:ext uri="{FF2B5EF4-FFF2-40B4-BE49-F238E27FC236}">
                  <a16:creationId xmlns:a16="http://schemas.microsoft.com/office/drawing/2014/main" id="{F259CC35-7FE7-4F99-83B1-A04E625F0773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>
            <a:xfrm>
              <a:off x="3278439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D1C2A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62" name="Rektangel: afrundede hjørner 61">
              <a:extLst>
                <a:ext uri="{FF2B5EF4-FFF2-40B4-BE49-F238E27FC236}">
                  <a16:creationId xmlns:a16="http://schemas.microsoft.com/office/drawing/2014/main" id="{32C1DB26-9530-43F1-8462-DC8D2A99184D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>
            <a:xfrm>
              <a:off x="3715987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E6331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63" name="Tekstfelt 62">
              <a:extLst>
                <a:ext uri="{FF2B5EF4-FFF2-40B4-BE49-F238E27FC236}">
                  <a16:creationId xmlns:a16="http://schemas.microsoft.com/office/drawing/2014/main" id="{5FE32705-C978-4400-A244-72D7B6545CEC}"/>
                </a:ext>
              </a:extLst>
            </p:cNvPr>
            <p:cNvSpPr txBox="1"/>
            <p:nvPr userDrawn="1"/>
          </p:nvSpPr>
          <p:spPr>
            <a:xfrm>
              <a:off x="215603" y="-5008098"/>
              <a:ext cx="3860384" cy="369332"/>
            </a:xfrm>
            <a:prstGeom prst="rect">
              <a:avLst/>
            </a:prstGeom>
            <a:noFill/>
          </p:spPr>
          <p:txBody>
            <a:bodyPr vert="horz" wrap="square" lIns="0" rIns="0" rtlCol="0">
              <a:spAutoFit/>
            </a:bodyPr>
            <a:lstStyle/>
            <a:p>
              <a:r>
                <a:rPr lang="da-DK" dirty="0">
                  <a:solidFill>
                    <a:schemeClr val="dk1"/>
                  </a:solidFill>
                </a:rPr>
                <a:t>Farver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76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6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ladsholder til billede 31" descr="Et billede, der indeholder strand, udendørs, personer, sand&#10;&#10;Automatisk genereret beskrivelse">
            <a:extLst>
              <a:ext uri="{FF2B5EF4-FFF2-40B4-BE49-F238E27FC236}">
                <a16:creationId xmlns:a16="http://schemas.microsoft.com/office/drawing/2014/main" id="{1E3809A3-892C-436D-B15E-317E8F5B7E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10883" b="10890"/>
          <a:stretch/>
        </p:blipFill>
        <p:spPr>
          <a:xfrm>
            <a:off x="0" y="0"/>
            <a:ext cx="12192000" cy="6858000"/>
          </a:xfr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C55D60F4-A6B6-400C-84A8-C08798FD94A9}"/>
              </a:ext>
            </a:extLst>
          </p:cNvPr>
          <p:cNvSpPr/>
          <p:nvPr/>
        </p:nvSpPr>
        <p:spPr>
          <a:xfrm>
            <a:off x="0" y="5252484"/>
            <a:ext cx="12192000" cy="16055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5D469B0-EF28-4803-AD17-C7D87DCD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3129"/>
            <a:ext cx="7498800" cy="2025509"/>
          </a:xfrm>
          <a:solidFill>
            <a:srgbClr val="E63312">
              <a:alpha val="80000"/>
            </a:srgbClr>
          </a:solidFill>
        </p:spPr>
        <p:txBody>
          <a:bodyPr anchor="b" anchorCtr="0">
            <a:spAutoFit/>
          </a:bodyPr>
          <a:lstStyle/>
          <a:p>
            <a:pPr marL="0" indent="0"/>
            <a:r>
              <a:rPr lang="da-DK" b="0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b="0" dirty="0"/>
              <a:t>at hoppe i vandet 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0512281-C722-42E3-A54F-25A4DFA8EA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428999"/>
            <a:ext cx="7136296" cy="1043532"/>
          </a:xfrm>
          <a:solidFill>
            <a:srgbClr val="E63312">
              <a:alpha val="80000"/>
            </a:srgbClr>
          </a:solidFill>
        </p:spPr>
        <p:txBody>
          <a:bodyPr lIns="720000" tIns="90000" bIns="90000"/>
          <a:lstStyle/>
          <a:p>
            <a:r>
              <a:rPr lang="da-DK" b="0" dirty="0">
                <a:latin typeface="+mj-lt"/>
              </a:rPr>
              <a:t>Rådgivende ingeniører sørger hver dag for rent vand i sø og hav</a:t>
            </a:r>
          </a:p>
        </p:txBody>
      </p:sp>
      <p:sp>
        <p:nvSpPr>
          <p:cNvPr id="39" name="Pladsholder til tekst 38">
            <a:extLst>
              <a:ext uri="{FF2B5EF4-FFF2-40B4-BE49-F238E27FC236}">
                <a16:creationId xmlns:a16="http://schemas.microsoft.com/office/drawing/2014/main" id="{DF3CBE71-A89C-44F6-87AB-4C6798117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lIns="0"/>
          <a:lstStyle/>
          <a:p>
            <a:pPr>
              <a:spcBef>
                <a:spcPts val="0"/>
              </a:spcBef>
            </a:pPr>
            <a:r>
              <a:rPr lang="da-DK" sz="1600" dirty="0">
                <a:latin typeface="+mj-lt"/>
              </a:rPr>
              <a:t>For fremtidige generationer</a:t>
            </a:r>
          </a:p>
        </p:txBody>
      </p:sp>
      <p:sp>
        <p:nvSpPr>
          <p:cNvPr id="44" name="Pladsholder til billede 43">
            <a:extLst>
              <a:ext uri="{FF2B5EF4-FFF2-40B4-BE49-F238E27FC236}">
                <a16:creationId xmlns:a16="http://schemas.microsoft.com/office/drawing/2014/main" id="{1F5674AC-FFB3-4A43-9F76-8BF1FD325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5" name="Pladsholder til billede 44">
            <a:extLst>
              <a:ext uri="{FF2B5EF4-FFF2-40B4-BE49-F238E27FC236}">
                <a16:creationId xmlns:a16="http://schemas.microsoft.com/office/drawing/2014/main" id="{2136694E-A10A-4F02-8A6E-17E27FD1900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43" name="Pladsholder til tekst 42">
            <a:extLst>
              <a:ext uri="{FF2B5EF4-FFF2-40B4-BE49-F238E27FC236}">
                <a16:creationId xmlns:a16="http://schemas.microsoft.com/office/drawing/2014/main" id="{84EAA681-8D48-4FA7-9BF3-76646B3B50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Foto: Inge Ebbensgaard</a:t>
            </a:r>
          </a:p>
        </p:txBody>
      </p:sp>
    </p:spTree>
    <p:extLst>
      <p:ext uri="{BB962C8B-B14F-4D97-AF65-F5344CB8AC3E}">
        <p14:creationId xmlns:p14="http://schemas.microsoft.com/office/powerpoint/2010/main" val="417183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dsholder til billede 19" descr="Et billede, der indeholder person, opbevarer, kvinde, spil&#10;&#10;Automatisk genereret beskrivelse">
            <a:extLst>
              <a:ext uri="{FF2B5EF4-FFF2-40B4-BE49-F238E27FC236}">
                <a16:creationId xmlns:a16="http://schemas.microsoft.com/office/drawing/2014/main" id="{4A9ABD28-C6DC-4E3E-B740-7826D0DAAB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4" b="23589"/>
          <a:stretch/>
        </p:blipFill>
        <p:spPr>
          <a:xfrm>
            <a:off x="0" y="0"/>
            <a:ext cx="12192000" cy="6858000"/>
          </a:xfr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F73EB6DF-1040-4060-89DA-192AF4037CC9}"/>
              </a:ext>
            </a:extLst>
          </p:cNvPr>
          <p:cNvSpPr/>
          <p:nvPr/>
        </p:nvSpPr>
        <p:spPr>
          <a:xfrm>
            <a:off x="0" y="5252484"/>
            <a:ext cx="12192000" cy="16055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0D45BEC-66F3-4DF3-880E-5467FEDB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2540"/>
            <a:ext cx="7345017" cy="2025509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gøre en forskel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CD559FE-95B2-44B5-95FE-A93C798B6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428999"/>
            <a:ext cx="5411972" cy="1043532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Unge rådgivende ingeniører i Danmark får hurtigt ansvar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272A0C38-63A7-4593-9640-B2E1DB2B21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FRI Young Professionals – for fremtiden</a:t>
            </a:r>
          </a:p>
        </p:txBody>
      </p:sp>
      <p:sp>
        <p:nvSpPr>
          <p:cNvPr id="16" name="Pladsholder til billede 15">
            <a:extLst>
              <a:ext uri="{FF2B5EF4-FFF2-40B4-BE49-F238E27FC236}">
                <a16:creationId xmlns:a16="http://schemas.microsoft.com/office/drawing/2014/main" id="{3AC73F1F-7894-4EFD-A4DA-584FB0B271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F2B4CDE3-DC32-4FB1-8351-9DA41F2058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82C16AB0-5344-4FB6-A935-7BF35409FB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Foto: </a:t>
            </a:r>
            <a:r>
              <a:rPr lang="da-DK" dirty="0" err="1"/>
              <a:t>iStock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427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vand, udendørs, surfer, strand&#10;&#10;Automatisk genereret beskrivelse">
            <a:extLst>
              <a:ext uri="{FF2B5EF4-FFF2-40B4-BE49-F238E27FC236}">
                <a16:creationId xmlns:a16="http://schemas.microsoft.com/office/drawing/2014/main" id="{8EEBC5F6-04F6-4290-81D9-2F55EEBA72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5" r="30548" b="7717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E7D9501-BAA2-F74F-A955-8A04B8857E01}"/>
              </a:ext>
            </a:extLst>
          </p:cNvPr>
          <p:cNvSpPr/>
          <p:nvPr/>
        </p:nvSpPr>
        <p:spPr>
          <a:xfrm>
            <a:off x="0" y="5252484"/>
            <a:ext cx="12192000" cy="160551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7000">
                <a:schemeClr val="bg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4C79F3-FE23-4A36-AF4C-5DA78F18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416" y="1043129"/>
            <a:ext cx="7361584" cy="2025509"/>
          </a:xfrm>
        </p:spPr>
        <p:txBody>
          <a:bodyPr/>
          <a:lstStyle/>
          <a:p>
            <a:r>
              <a:rPr lang="da-DK" b="0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b="0" dirty="0"/>
              <a:t>at holde sig varm</a:t>
            </a:r>
          </a:p>
        </p:txBody>
      </p:sp>
      <p:sp>
        <p:nvSpPr>
          <p:cNvPr id="28" name="Pladsholder til tekst 27">
            <a:extLst>
              <a:ext uri="{FF2B5EF4-FFF2-40B4-BE49-F238E27FC236}">
                <a16:creationId xmlns:a16="http://schemas.microsoft.com/office/drawing/2014/main" id="{9616C274-68D7-4858-A3D3-D91932FA21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0416" y="3428999"/>
            <a:ext cx="7361583" cy="1043532"/>
          </a:xfrm>
        </p:spPr>
        <p:txBody>
          <a:bodyPr/>
          <a:lstStyle/>
          <a:p>
            <a:r>
              <a:rPr lang="da-DK" dirty="0"/>
              <a:t>Rådgivende ingeniører holder Danmarks  energiforsyning kørende i sol og blæst</a:t>
            </a:r>
          </a:p>
        </p:txBody>
      </p:sp>
      <p:sp>
        <p:nvSpPr>
          <p:cNvPr id="30" name="Pladsholder til billede 29">
            <a:extLst>
              <a:ext uri="{FF2B5EF4-FFF2-40B4-BE49-F238E27FC236}">
                <a16:creationId xmlns:a16="http://schemas.microsoft.com/office/drawing/2014/main" id="{58E5A412-BB59-43DD-987A-A1E0C05141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C001E5BB-A573-41EE-857B-E42DD0C314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2" name="Pladsholder til tekst 31">
            <a:extLst>
              <a:ext uri="{FF2B5EF4-FFF2-40B4-BE49-F238E27FC236}">
                <a16:creationId xmlns:a16="http://schemas.microsoft.com/office/drawing/2014/main" id="{2E63394B-D9C0-47ED-9446-985B2DFACA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Foto: </a:t>
            </a:r>
            <a:r>
              <a:rPr lang="da-DK" dirty="0" err="1">
                <a:solidFill>
                  <a:schemeClr val="bg1"/>
                </a:solidFill>
              </a:rPr>
              <a:t>Istock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9" name="Pladsholder til tekst 28">
            <a:extLst>
              <a:ext uri="{FF2B5EF4-FFF2-40B4-BE49-F238E27FC236}">
                <a16:creationId xmlns:a16="http://schemas.microsoft.com/office/drawing/2014/main" id="{700F49AC-8194-42C6-9AB0-E10B927BD6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Vi sikrer bæredygtighed</a:t>
            </a:r>
          </a:p>
        </p:txBody>
      </p:sp>
    </p:spTree>
    <p:extLst>
      <p:ext uri="{BB962C8B-B14F-4D97-AF65-F5344CB8AC3E}">
        <p14:creationId xmlns:p14="http://schemas.microsoft.com/office/powerpoint/2010/main" val="110267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21723549-7088-4444-A9E0-FA2EE5C9D3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6388" b="17541"/>
          <a:stretch/>
        </p:blipFill>
        <p:spPr>
          <a:xfrm>
            <a:off x="0" y="0"/>
            <a:ext cx="12192000" cy="6858000"/>
          </a:xfrm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5B5E81D6-2E81-4677-81E2-1A118AB8F102}"/>
              </a:ext>
            </a:extLst>
          </p:cNvPr>
          <p:cNvSpPr/>
          <p:nvPr/>
        </p:nvSpPr>
        <p:spPr>
          <a:xfrm>
            <a:off x="0" y="5252484"/>
            <a:ext cx="12192000" cy="16055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0700E-ED1B-4AC3-899A-794967BF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200" y="1043129"/>
            <a:ext cx="7498800" cy="2025509"/>
          </a:xfrm>
          <a:solidFill>
            <a:srgbClr val="E63312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komme hjem 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78BD171B-0C99-4FB8-9F4A-1D42AAA7D9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6762" y="3428999"/>
            <a:ext cx="6195237" cy="1043532"/>
          </a:xfrm>
          <a:solidFill>
            <a:srgbClr val="E63312">
              <a:alpha val="80000"/>
            </a:srgbClr>
          </a:solidFill>
        </p:spPr>
        <p:txBody>
          <a:bodyPr/>
          <a:lstStyle/>
          <a:p>
            <a:r>
              <a:rPr lang="da-DK" dirty="0"/>
              <a:t>Rådgivende ingeniører holder trafikken i gang over hele landet</a:t>
            </a: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AB45178F-1648-4028-9DDA-BC5DD414B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skaber forbindelser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7CE1CA5-43C0-49D8-B28C-BD7E6F3E928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8684CBFB-C2DB-44D6-A58F-5D3049B1F0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2EFF189-6038-4445-8C02-8A76D02714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lIns="0"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Foto: </a:t>
            </a:r>
            <a:r>
              <a:rPr lang="da-DK" dirty="0" err="1">
                <a:solidFill>
                  <a:schemeClr val="bg1"/>
                </a:solidFill>
              </a:rPr>
              <a:t>iStock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24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9639905-5C8A-4F1B-9C7C-CDA824B569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4938" r="4670" b="715"/>
          <a:stretch/>
        </p:blipFill>
        <p:spPr>
          <a:xfrm>
            <a:off x="1" y="0"/>
            <a:ext cx="12238620" cy="6909500"/>
          </a:xfr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C9B128EB-247F-1746-89B7-A5450024831C}"/>
              </a:ext>
            </a:extLst>
          </p:cNvPr>
          <p:cNvSpPr/>
          <p:nvPr/>
        </p:nvSpPr>
        <p:spPr>
          <a:xfrm>
            <a:off x="0" y="5303984"/>
            <a:ext cx="12192000" cy="16055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C83C59-3A97-401F-99C4-75F6FB83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5860"/>
            <a:ext cx="7866530" cy="1992778"/>
          </a:xfrm>
          <a:solidFill>
            <a:schemeClr val="accent4">
              <a:alpha val="80000"/>
            </a:schemeClr>
          </a:solidFill>
        </p:spPr>
        <p:txBody>
          <a:bodyPr wrap="square"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have tørre fødder</a:t>
            </a:r>
          </a:p>
        </p:txBody>
      </p:sp>
      <p:sp>
        <p:nvSpPr>
          <p:cNvPr id="29" name="Pladsholder til tekst 28">
            <a:extLst>
              <a:ext uri="{FF2B5EF4-FFF2-40B4-BE49-F238E27FC236}">
                <a16:creationId xmlns:a16="http://schemas.microsoft.com/office/drawing/2014/main" id="{08264D15-CF1B-4819-B169-B81F74148B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3428999"/>
            <a:ext cx="6443330" cy="1474419"/>
          </a:xfrm>
          <a:solidFill>
            <a:schemeClr val="accent4">
              <a:alpha val="80000"/>
            </a:schemeClr>
          </a:solidFill>
        </p:spPr>
        <p:txBody>
          <a:bodyPr lIns="720000"/>
          <a:lstStyle/>
          <a:p>
            <a:r>
              <a:rPr lang="da-DK" dirty="0"/>
              <a:t>Rådgivende ingeniører sørger for, at regnvandet kommer ned i jorden og ikke ind i husene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9C856F69-E5D9-44CA-9533-4EC119A04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For fremtidige generationer</a:t>
            </a:r>
          </a:p>
        </p:txBody>
      </p:sp>
      <p:sp>
        <p:nvSpPr>
          <p:cNvPr id="15" name="Pladsholder til billede 14">
            <a:extLst>
              <a:ext uri="{FF2B5EF4-FFF2-40B4-BE49-F238E27FC236}">
                <a16:creationId xmlns:a16="http://schemas.microsoft.com/office/drawing/2014/main" id="{6E820FE5-D405-4FC5-B7D6-86359210307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4B3FF5B3-E46A-4C5F-8F90-B4E919CACF3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56000" y="6174000"/>
            <a:ext cx="4404706" cy="374400"/>
          </a:xfrm>
        </p:spPr>
      </p:sp>
      <p:sp>
        <p:nvSpPr>
          <p:cNvPr id="13" name="Pladsholder til tekst 5">
            <a:extLst>
              <a:ext uri="{FF2B5EF4-FFF2-40B4-BE49-F238E27FC236}">
                <a16:creationId xmlns:a16="http://schemas.microsoft.com/office/drawing/2014/main" id="{14097423-3AEF-A242-85AC-D08E51C266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lIns="0"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Foto: Møller &amp; Grønborg</a:t>
            </a:r>
          </a:p>
        </p:txBody>
      </p:sp>
    </p:spTree>
    <p:extLst>
      <p:ext uri="{BB962C8B-B14F-4D97-AF65-F5344CB8AC3E}">
        <p14:creationId xmlns:p14="http://schemas.microsoft.com/office/powerpoint/2010/main" val="117659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udendørs, person, mand, græs&#10;&#10;Automatisk genereret beskrivelse">
            <a:extLst>
              <a:ext uri="{FF2B5EF4-FFF2-40B4-BE49-F238E27FC236}">
                <a16:creationId xmlns:a16="http://schemas.microsoft.com/office/drawing/2014/main" id="{21723549-7088-4444-A9E0-FA2EE5C9D3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1" b="8021"/>
          <a:stretch>
            <a:fillRect/>
          </a:stretch>
        </p:blipFill>
        <p:spPr/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5B5E81D6-2E81-4677-81E2-1A118AB8F102}"/>
              </a:ext>
            </a:extLst>
          </p:cNvPr>
          <p:cNvSpPr/>
          <p:nvPr/>
        </p:nvSpPr>
        <p:spPr>
          <a:xfrm>
            <a:off x="0" y="5252484"/>
            <a:ext cx="12192000" cy="16055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0700E-ED1B-4AC3-899A-794967BF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200" y="1043129"/>
            <a:ext cx="7498800" cy="2025509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tænke grønt 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78BD171B-0C99-4FB8-9F4A-1D42AAA7D9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6762" y="3428999"/>
            <a:ext cx="6195237" cy="1474419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da-DK" dirty="0"/>
              <a:t>Rådgivende ingeniører sørger for at den grønne omstilling bliver til virkelige løsninger</a:t>
            </a: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AB45178F-1648-4028-9DDA-BC5DD414B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holder af fakta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7CE1CA5-43C0-49D8-B28C-BD7E6F3E928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8684CBFB-C2DB-44D6-A58F-5D3049B1F0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2EFF189-6038-4445-8C02-8A76D02714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lIns="0"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Foto: </a:t>
            </a:r>
            <a:r>
              <a:rPr lang="da-DK" dirty="0" err="1">
                <a:solidFill>
                  <a:schemeClr val="bg1"/>
                </a:solidFill>
              </a:rPr>
              <a:t>iStock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4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 descr="Et billede, der indeholder bygning, udendørs, lastbil, stående&#10;&#10;Automatisk genereret beskrivelse">
            <a:extLst>
              <a:ext uri="{FF2B5EF4-FFF2-40B4-BE49-F238E27FC236}">
                <a16:creationId xmlns:a16="http://schemas.microsoft.com/office/drawing/2014/main" id="{940DA0A6-1DD8-4AF8-96A1-3BDBDF73B8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>
            <a:fillRect/>
          </a:stretch>
        </p:blipFill>
        <p:spPr/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14F9C0C3-5F87-6F47-BCD6-47D3DDF023A9}"/>
              </a:ext>
            </a:extLst>
          </p:cNvPr>
          <p:cNvSpPr/>
          <p:nvPr/>
        </p:nvSpPr>
        <p:spPr>
          <a:xfrm>
            <a:off x="0" y="5252484"/>
            <a:ext cx="12192000" cy="16055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D002B9-E04D-4B82-9FB3-36B71D00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112" y="1043129"/>
            <a:ext cx="7311887" cy="2025509"/>
          </a:xfrm>
          <a:solidFill>
            <a:schemeClr val="accent5">
              <a:alpha val="80000"/>
            </a:scheme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genbruge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4B0C12FD-F8BE-4244-A9B1-0F66A6D7FB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37860" y="3428999"/>
            <a:ext cx="6454139" cy="1043532"/>
          </a:xfrm>
          <a:solidFill>
            <a:schemeClr val="accent5">
              <a:alpha val="80000"/>
            </a:schemeClr>
          </a:solidFill>
        </p:spPr>
        <p:txBody>
          <a:bodyPr lIns="180000" rIns="720000"/>
          <a:lstStyle/>
          <a:p>
            <a:r>
              <a:rPr lang="da-DK" dirty="0"/>
              <a:t>Rådgivende ingeniører sørger hver dag for at affald bliver brugt bedre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95824452-BCA5-49EC-AE36-A06BEF4476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bruger knappe ressourcer klogt</a:t>
            </a:r>
          </a:p>
        </p:txBody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7BAEF02B-ECA2-4087-9772-5216C9556E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44D0E080-4A86-4AF6-B189-61874A5C95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56000" y="6174000"/>
            <a:ext cx="4404706" cy="374400"/>
          </a:xfrm>
        </p:spPr>
      </p:sp>
      <p:sp>
        <p:nvSpPr>
          <p:cNvPr id="20" name="Pladsholder til tekst 19">
            <a:extLst>
              <a:ext uri="{FF2B5EF4-FFF2-40B4-BE49-F238E27FC236}">
                <a16:creationId xmlns:a16="http://schemas.microsoft.com/office/drawing/2014/main" id="{FE93B351-AB48-44AE-9171-425A008A2C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Foto: </a:t>
            </a:r>
            <a:r>
              <a:rPr lang="da-DK" dirty="0" err="1">
                <a:solidFill>
                  <a:schemeClr val="bg1"/>
                </a:solidFill>
              </a:rPr>
              <a:t>Istock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5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 descr="Et billede, der indeholder person, indendørs, bord, kvinde&#10;&#10;Automatisk genereret beskrivelse">
            <a:extLst>
              <a:ext uri="{FF2B5EF4-FFF2-40B4-BE49-F238E27FC236}">
                <a16:creationId xmlns:a16="http://schemas.microsoft.com/office/drawing/2014/main" id="{4029B7F9-4F9C-4F25-8D82-AF094DABDC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 b="12095"/>
          <a:stretch/>
        </p:blipFill>
        <p:spPr>
          <a:xfrm>
            <a:off x="0" y="0"/>
            <a:ext cx="12192000" cy="6858000"/>
          </a:xfr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02A31D49-B560-1F4B-A2B3-2BECA09B2F0F}"/>
              </a:ext>
            </a:extLst>
          </p:cNvPr>
          <p:cNvSpPr/>
          <p:nvPr/>
        </p:nvSpPr>
        <p:spPr>
          <a:xfrm>
            <a:off x="0" y="5252484"/>
            <a:ext cx="12192000" cy="16055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207F886-267B-4A52-96DF-1C374D62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723" y="1043129"/>
            <a:ext cx="9697278" cy="2025509"/>
          </a:xfrm>
          <a:solidFill>
            <a:schemeClr val="accent3">
              <a:lumMod val="40000"/>
              <a:lumOff val="60000"/>
              <a:alpha val="80000"/>
            </a:scheme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vores børn lærer noget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C558A28-3CD2-4402-BA29-E950D93A64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0008" y="3428999"/>
            <a:ext cx="5661991" cy="1043532"/>
          </a:xfrm>
          <a:solidFill>
            <a:schemeClr val="accent3">
              <a:lumMod val="40000"/>
              <a:lumOff val="60000"/>
              <a:alpha val="80000"/>
            </a:schemeClr>
          </a:solidFill>
        </p:spPr>
        <p:txBody>
          <a:bodyPr/>
          <a:lstStyle/>
          <a:p>
            <a:r>
              <a:rPr lang="da-DK" dirty="0"/>
              <a:t>Rådgivende ingeniører sørger  </a:t>
            </a:r>
            <a:br>
              <a:rPr lang="da-DK" dirty="0"/>
            </a:br>
            <a:r>
              <a:rPr lang="da-DK" dirty="0"/>
              <a:t>for frisk luft i klasseværelset</a:t>
            </a:r>
          </a:p>
        </p:txBody>
      </p:sp>
      <p:sp>
        <p:nvSpPr>
          <p:cNvPr id="13" name="Pladsholder til tekst 5">
            <a:extLst>
              <a:ext uri="{FF2B5EF4-FFF2-40B4-BE49-F238E27FC236}">
                <a16:creationId xmlns:a16="http://schemas.microsoft.com/office/drawing/2014/main" id="{94062D81-D57A-5A44-9CE5-15632ECE83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lIns="0"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Vi skaber bedre indeklima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12B8E2-4EDD-42F8-B9E8-5BB609DA60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EDA9769-F063-4642-A79B-77FA755D02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5D35B1A4-0A21-4F06-B277-9707AC1AA9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Foto: </a:t>
            </a:r>
            <a:r>
              <a:rPr lang="da-DK" dirty="0" err="1">
                <a:solidFill>
                  <a:schemeClr val="bg1"/>
                </a:solidFill>
              </a:rPr>
              <a:t>Istock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9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dsholder til billede 16" descr="Et billede, der indeholder græs, hus, bygning, udendørs&#10;&#10;Automatisk genereret beskrivelse">
            <a:extLst>
              <a:ext uri="{FF2B5EF4-FFF2-40B4-BE49-F238E27FC236}">
                <a16:creationId xmlns:a16="http://schemas.microsoft.com/office/drawing/2014/main" id="{6A13B669-CDD6-41FB-883C-60BCA1F766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8" b="9062"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7FC9EBB-604C-5C48-A503-D97A6ED21180}"/>
              </a:ext>
            </a:extLst>
          </p:cNvPr>
          <p:cNvSpPr/>
          <p:nvPr/>
        </p:nvSpPr>
        <p:spPr>
          <a:xfrm>
            <a:off x="0" y="5252484"/>
            <a:ext cx="12192000" cy="16055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021F5352-D167-412F-B47D-EAEEC5F2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3129"/>
            <a:ext cx="10475843" cy="2025509"/>
          </a:xfrm>
          <a:solidFill>
            <a:srgbClr val="00A75D">
              <a:alpha val="80000"/>
            </a:srgbClr>
          </a:solidFill>
        </p:spPr>
        <p:txBody>
          <a:bodyPr wrap="square" anchor="t" anchorCtr="0">
            <a:spAutoFit/>
          </a:bodyPr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bygge grønt til vores børn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3861F05-0D8B-4505-851F-ACD506D66C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3428999"/>
            <a:ext cx="8450980" cy="1043532"/>
          </a:xfrm>
          <a:solidFill>
            <a:schemeClr val="accent1">
              <a:alpha val="80000"/>
            </a:schemeClr>
          </a:solidFill>
        </p:spPr>
        <p:txBody>
          <a:bodyPr wrap="square" lIns="720000">
            <a:spAutoFit/>
          </a:bodyPr>
          <a:lstStyle/>
          <a:p>
            <a:r>
              <a:rPr lang="da-DK" dirty="0"/>
              <a:t>Fokus på energi og bæredygtighed var grundlaget, da børneinstitutionen skulle udvides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BF6E41E-77CF-42DB-AB4E-9130247BB6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lIns="0">
            <a:normAutofit/>
          </a:bodyPr>
          <a:lstStyle/>
          <a:p>
            <a:r>
              <a:rPr lang="da-DK" dirty="0"/>
              <a:t>For fremtidige generationer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7F67628-C965-4498-9A04-77241A7890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56000" y="6174000"/>
            <a:ext cx="4404706" cy="374400"/>
          </a:xfrm>
        </p:spPr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35A5DDBD-C89D-400D-9711-AD2AC09089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Foto: Pluskontoret Arkitekter</a:t>
            </a: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8F02AFEA-E947-4636-BACB-8D8689FC7F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428886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 descr="Et billede, der indeholder himmel&#10;&#10;Automatisk genereret beskrivelse">
            <a:extLst>
              <a:ext uri="{FF2B5EF4-FFF2-40B4-BE49-F238E27FC236}">
                <a16:creationId xmlns:a16="http://schemas.microsoft.com/office/drawing/2014/main" id="{7FF79306-352A-448B-BEB5-39E792C0FA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7D9E263-37E5-4E22-A434-94898608645E}"/>
              </a:ext>
            </a:extLst>
          </p:cNvPr>
          <p:cNvSpPr/>
          <p:nvPr/>
        </p:nvSpPr>
        <p:spPr>
          <a:xfrm>
            <a:off x="0" y="5252484"/>
            <a:ext cx="12192000" cy="16055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D9B8AE1-2C86-4A89-9B32-9DC9B40A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5647"/>
            <a:ext cx="8686800" cy="1992778"/>
          </a:xfrm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høre en god koncert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36F6ED92-30B3-48F3-94B4-9DABDB0F59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439224"/>
            <a:ext cx="8092036" cy="1043532"/>
          </a:xfrm>
          <a:solidFill>
            <a:schemeClr val="tx1">
              <a:alpha val="80000"/>
            </a:schemeClr>
          </a:solidFill>
        </p:spPr>
        <p:txBody>
          <a:bodyPr lIns="720000"/>
          <a:lstStyle/>
          <a:p>
            <a:r>
              <a:rPr lang="da-DK" dirty="0">
                <a:latin typeface="+mj-lt"/>
              </a:rPr>
              <a:t>Rådgivende ingeniører sørger for akustikken, </a:t>
            </a:r>
            <a:br>
              <a:rPr lang="da-DK" dirty="0">
                <a:latin typeface="+mj-lt"/>
              </a:rPr>
            </a:br>
            <a:r>
              <a:rPr lang="da-DK" dirty="0">
                <a:latin typeface="+mj-lt"/>
              </a:rPr>
              <a:t>så musikken får de bedste muligheder</a:t>
            </a:r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2EFF189-6038-4445-8C02-8A76D02714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1838" y="6155049"/>
            <a:ext cx="3909736" cy="375657"/>
          </a:xfrm>
          <a:noFill/>
        </p:spPr>
        <p:txBody>
          <a:bodyPr lIns="0">
            <a:normAutofit/>
          </a:bodyPr>
          <a:lstStyle/>
          <a:p>
            <a:r>
              <a:rPr lang="da-DK" dirty="0"/>
              <a:t>Vi skaber helheder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651DA00B-6526-40EC-8E09-1B47E5A3A5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56000" y="6174000"/>
            <a:ext cx="4404706" cy="374400"/>
          </a:xfrm>
        </p:spPr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2CDE69E6-5B87-4D88-B7A2-23C82B8169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5400000">
            <a:off x="10212000" y="2102065"/>
            <a:ext cx="3600000" cy="360000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Foto: </a:t>
            </a:r>
            <a:r>
              <a:rPr lang="da-DK" dirty="0" err="1">
                <a:solidFill>
                  <a:schemeClr val="bg1"/>
                </a:solidFill>
              </a:rPr>
              <a:t>Unsplash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53AD030-E332-46DC-BA2B-84584DDF55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33893849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C" val="1"/>
</p:tagLst>
</file>

<file path=ppt/theme/theme1.xml><?xml version="1.0" encoding="utf-8"?>
<a:theme xmlns:a="http://schemas.openxmlformats.org/drawingml/2006/main" name="Office-tema">
  <a:themeElements>
    <a:clrScheme name="FRI_2019">
      <a:dk1>
        <a:srgbClr val="000000"/>
      </a:dk1>
      <a:lt1>
        <a:sysClr val="window" lastClr="FFFFFF"/>
      </a:lt1>
      <a:dk2>
        <a:srgbClr val="3F3F3F"/>
      </a:dk2>
      <a:lt2>
        <a:srgbClr val="BFBFBD"/>
      </a:lt2>
      <a:accent1>
        <a:srgbClr val="00A75D"/>
      </a:accent1>
      <a:accent2>
        <a:srgbClr val="78FFB0"/>
      </a:accent2>
      <a:accent3>
        <a:srgbClr val="00476E"/>
      </a:accent3>
      <a:accent4>
        <a:srgbClr val="00B6C7"/>
      </a:accent4>
      <a:accent5>
        <a:srgbClr val="F5B000"/>
      </a:accent5>
      <a:accent6>
        <a:srgbClr val="D1C2A6"/>
      </a:accent6>
      <a:hlink>
        <a:srgbClr val="006E5A"/>
      </a:hlink>
      <a:folHlink>
        <a:srgbClr val="2121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979_FRI_Det føles godt_PowerPoint_3.pptx" id="{A5A278DF-D975-4EC5-90E2-594802093A30}" vid="{1E949658-2A9B-48A1-9C08-8E81CE7EC38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fatters xmlns="437c4091-0a25-41dd-b61b-441f6e785e24" xsi:nil="true"/>
    <Undergrp xmlns="437c4091-0a25-41dd-b61b-441f6e785e24" xsi:nil="true"/>
    <DokumentType xmlns="437c4091-0a25-41dd-b61b-441f6e785e24" xsi:nil="true"/>
    <Projekt xmlns="437c4091-0a25-41dd-b61b-441f6e785e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RINET Custom ContentType" ma:contentTypeID="0x0101007C3FD686CB09DA45992F54733CB23CD100B188FE7CF0A3F948997B162CC16B732F" ma:contentTypeVersion="31" ma:contentTypeDescription="Opret et nyt dokument." ma:contentTypeScope="" ma:versionID="d956f4526c0fde71fd833772b5d5bfef">
  <xsd:schema xmlns:xsd="http://www.w3.org/2001/XMLSchema" xmlns:xs="http://www.w3.org/2001/XMLSchema" xmlns:p="http://schemas.microsoft.com/office/2006/metadata/properties" xmlns:ns2="437c4091-0a25-41dd-b61b-441f6e785e24" xmlns:ns3="9129c7bf-6e4d-48d9-b429-91c27109142d" targetNamespace="http://schemas.microsoft.com/office/2006/metadata/properties" ma:root="true" ma:fieldsID="10e36bb59e047b8c1162aa22a50f880b" ns2:_="" ns3:_="">
    <xsd:import namespace="437c4091-0a25-41dd-b61b-441f6e785e24"/>
    <xsd:import namespace="9129c7bf-6e4d-48d9-b429-91c27109142d"/>
    <xsd:element name="properties">
      <xsd:complexType>
        <xsd:sequence>
          <xsd:element name="documentManagement">
            <xsd:complexType>
              <xsd:all>
                <xsd:element ref="ns2:DokumentType" minOccurs="0"/>
                <xsd:element ref="ns2:Forfatters" minOccurs="0"/>
                <xsd:element ref="ns2:Undergrp" minOccurs="0"/>
                <xsd:element ref="ns2:_dlc_DocId" minOccurs="0"/>
                <xsd:element ref="ns2:_dlc_DocIdUrl" minOccurs="0"/>
                <xsd:element ref="ns2:_dlc_DocIdPersistId" minOccurs="0"/>
                <xsd:element ref="ns2:Projekt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7c4091-0a25-41dd-b61b-441f6e785e24" elementFormDefault="qualified">
    <xsd:import namespace="http://schemas.microsoft.com/office/2006/documentManagement/types"/>
    <xsd:import namespace="http://schemas.microsoft.com/office/infopath/2007/PartnerControls"/>
    <xsd:element name="DokumentType" ma:index="8" nillable="true" ma:displayName="DokumentType" ma:format="Dropdown" ma:internalName="DokumentType">
      <xsd:simpleType>
        <xsd:restriction base="dms:Choice">
          <xsd:enumeration value="BREV"/>
          <xsd:enumeration value="REGN"/>
          <xsd:enumeration value="ØVRIGE"/>
          <xsd:enumeration value="NOTAT"/>
          <xsd:enumeration value="DEFAULT"/>
          <xsd:enumeration value="REFERAT"/>
          <xsd:enumeration value="PRÆS"/>
          <xsd:enumeration value="FAX"/>
          <xsd:enumeration value="DAGS"/>
          <xsd:enumeration value="FOLDER"/>
          <xsd:enumeration value="PDF"/>
          <xsd:enumeration value="RAPPORT"/>
          <xsd:enumeration value="LABEL"/>
          <xsd:enumeration value="SKABELON"/>
          <xsd:enumeration value="EMAIL"/>
        </xsd:restriction>
      </xsd:simpleType>
    </xsd:element>
    <xsd:element name="Forfatters" ma:index="9" nillable="true" ma:displayName="Forfatters" ma:format="Dropdown" ma:internalName="Forfatters">
      <xsd:simpleType>
        <xsd:union memberTypes="dms:Text">
          <xsd:simpleType>
            <xsd:restriction base="dms:Choice">
              <xsd:enumeration value="Anette Petersen"/>
              <xsd:enumeration value="David Meyer"/>
              <xsd:enumeration value="Gitte Hartmeyer"/>
              <xsd:enumeration value="Henrik Garver"/>
              <xsd:enumeration value="Inge Ebbensgaard"/>
              <xsd:enumeration value="Lars Flindt Pedersen"/>
              <xsd:enumeration value="Majbritt Juul"/>
              <xsd:enumeration value="Søren Hoby Andersen"/>
              <xsd:enumeration value="Tine Lautrup Christensen"/>
              <xsd:enumeration value="Ulla Sassarsson"/>
              <xsd:enumeration value="Ulrik Ryssel Albertsen"/>
              <xsd:enumeration value="Winnie Toft"/>
            </xsd:restriction>
          </xsd:simpleType>
        </xsd:union>
      </xsd:simpleType>
    </xsd:element>
    <xsd:element name="Undergrp" ma:index="10" nillable="true" ma:displayName="Undergrp" ma:format="Dropdown" ma:internalName="Undergrp">
      <xsd:simpleType>
        <xsd:restriction base="dms:Choice">
          <xsd:enumeration value="Udvalgsmøder"/>
          <xsd:enumeration value="Task forces"/>
          <xsd:enumeration value="Øvrige møder"/>
          <xsd:enumeration value="Projekter"/>
          <xsd:enumeration value="Høringer"/>
          <xsd:enumeration value="Udpegninger"/>
          <xsd:enumeration value="Diverse"/>
          <xsd:enumeration value="Bestyrelsesmøder"/>
          <xsd:enumeration value="Formandsskabsmøder"/>
          <xsd:enumeration value="Generalforsamling"/>
          <xsd:enumeration value="Personaleforhold"/>
          <xsd:enumeration value="Drift"/>
          <xsd:enumeration value="Kurser, møder, seminarer"/>
          <xsd:enumeration value="EFCA"/>
          <xsd:enumeration value="FIDIC"/>
          <xsd:enumeration value="Rinord"/>
          <xsd:enumeration value="Forsikringsordning"/>
          <xsd:enumeration value="Juridiske spørgsmål"/>
          <xsd:enumeration value="Konkurrence og udbudssager"/>
          <xsd:enumeration value="Debat"/>
          <xsd:enumeration value="Nyheder"/>
          <xsd:enumeration value="Medlemssager"/>
        </xsd:restriction>
      </xsd:simpleType>
    </xsd:element>
    <xsd:element name="_dlc_DocId" ma:index="11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2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kt" ma:index="14" nillable="true" ma:displayName="Projekt" ma:internalName="Projekt">
      <xsd:simpleType>
        <xsd:restriction base="dms:Text">
          <xsd:maxLength value="255"/>
        </xsd:restriction>
      </xsd:simple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6" nillable="true" ma:displayName="Hashværdi for deling" ma:internalName="SharingHintHash" ma:readOnly="true">
      <xsd:simpleType>
        <xsd:restriction base="dms:Text"/>
      </xsd:simple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8" nillable="true" ma:displayName="Sidst delt efter brug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9" nillable="true" ma:displayName="Sidst delt efter tid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9c7bf-6e4d-48d9-b429-91c2710914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8B3671A-4491-425F-A53E-7F94265905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44CB14-156A-4833-A766-F33FC709AED8}">
  <ds:schemaRefs>
    <ds:schemaRef ds:uri="http://schemas.openxmlformats.org/package/2006/metadata/core-properties"/>
    <ds:schemaRef ds:uri="http://purl.org/dc/terms/"/>
    <ds:schemaRef ds:uri="437c4091-0a25-41dd-b61b-441f6e785e24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9129c7bf-6e4d-48d9-b429-91c27109142d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8CD13E-978B-4395-A9E6-7FD6D8D363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7c4091-0a25-41dd-b61b-441f6e785e24"/>
    <ds:schemaRef ds:uri="9129c7bf-6e4d-48d9-b429-91c2710914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3AF26AE-C87D-4077-AA3D-2132C1FE04B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FRI_Det føles godt_PowerPoint</Template>
  <TotalTime>20</TotalTime>
  <Words>200</Words>
  <Application>Microsoft Office PowerPoint</Application>
  <PresentationFormat>Widescreen</PresentationFormat>
  <Paragraphs>40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Office-tema</vt:lpstr>
      <vt:lpstr>Det FØLES GODT at hoppe i vandet </vt:lpstr>
      <vt:lpstr>Det FØLES GODT  at holde sig varm</vt:lpstr>
      <vt:lpstr>Det FØLES GODT  at komme hjem </vt:lpstr>
      <vt:lpstr>Det FØLES GODT  at have tørre fødder</vt:lpstr>
      <vt:lpstr>Det FØLES GODT  at tænke grønt </vt:lpstr>
      <vt:lpstr>Det FØLES GODT at genbruge</vt:lpstr>
      <vt:lpstr>Det FØLES GODT  at vores børn lærer noget</vt:lpstr>
      <vt:lpstr>Det FØLES GODT at bygge grønt til vores børn</vt:lpstr>
      <vt:lpstr>Det FØLES GODT  at høre en god koncert</vt:lpstr>
      <vt:lpstr>Det FØLES GODT at gøre en forskel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FØLES GODT at hoppe i vandet</dc:title>
  <dc:creator>Tine Lautrup Christensen</dc:creator>
  <cp:lastModifiedBy>Tine Lautrup Christensen</cp:lastModifiedBy>
  <cp:revision>6</cp:revision>
  <dcterms:created xsi:type="dcterms:W3CDTF">2019-10-07T08:56:19Z</dcterms:created>
  <dcterms:modified xsi:type="dcterms:W3CDTF">2019-10-29T09:57:33Z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0x0101007C3FD686CB09DA45992F54733CB23CD100B188FE7CF0A3F948997B162CC16B732F</vt:lpwstr>
  </property>
</Properties>
</file>