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6" r:id="rId6"/>
    <p:sldId id="257" r:id="rId7"/>
    <p:sldId id="258" r:id="rId8"/>
    <p:sldId id="259" r:id="rId9"/>
    <p:sldId id="260" r:id="rId10"/>
    <p:sldId id="261" r:id="rId11"/>
    <p:sldId id="262" r:id="rId12"/>
    <p:sldId id="263" r:id="rId13"/>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2A290E-942C-49A6-B07E-BA85DF499489}" v="2" dt="2024-12-13T09:30:43.0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4" autoAdjust="0"/>
    <p:restoredTop sz="94449" autoAdjust="0"/>
  </p:normalViewPr>
  <p:slideViewPr>
    <p:cSldViewPr snapToGrid="0">
      <p:cViewPr varScale="1">
        <p:scale>
          <a:sx n="116" d="100"/>
          <a:sy n="116" d="100"/>
        </p:scale>
        <p:origin x="65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oah Mørch Rysager" userId="3f4d70f1-248a-415c-bd02-3f0ff2a13fb1" providerId="ADAL" clId="{522A290E-942C-49A6-B07E-BA85DF499489}"/>
    <pc:docChg chg="custSel modSld">
      <pc:chgData name="Noah Mørch Rysager" userId="3f4d70f1-248a-415c-bd02-3f0ff2a13fb1" providerId="ADAL" clId="{522A290E-942C-49A6-B07E-BA85DF499489}" dt="2024-12-13T09:37:38.669" v="120" actId="1076"/>
      <pc:docMkLst>
        <pc:docMk/>
      </pc:docMkLst>
      <pc:sldChg chg="addSp delSp modSp mod">
        <pc:chgData name="Noah Mørch Rysager" userId="3f4d70f1-248a-415c-bd02-3f0ff2a13fb1" providerId="ADAL" clId="{522A290E-942C-49A6-B07E-BA85DF499489}" dt="2024-12-13T09:31:02.094" v="70" actId="1076"/>
        <pc:sldMkLst>
          <pc:docMk/>
          <pc:sldMk cId="322704789" sldId="256"/>
        </pc:sldMkLst>
        <pc:spChg chg="mod">
          <ac:chgData name="Noah Mørch Rysager" userId="3f4d70f1-248a-415c-bd02-3f0ff2a13fb1" providerId="ADAL" clId="{522A290E-942C-49A6-B07E-BA85DF499489}" dt="2024-12-13T09:26:30.670" v="50" actId="1076"/>
          <ac:spMkLst>
            <pc:docMk/>
            <pc:sldMk cId="322704789" sldId="256"/>
            <ac:spMk id="2" creationId="{2327EFB1-D096-0B9A-EA1C-EAC903894EED}"/>
          </ac:spMkLst>
        </pc:spChg>
        <pc:spChg chg="mod">
          <ac:chgData name="Noah Mørch Rysager" userId="3f4d70f1-248a-415c-bd02-3f0ff2a13fb1" providerId="ADAL" clId="{522A290E-942C-49A6-B07E-BA85DF499489}" dt="2024-12-13T09:26:16.941" v="49" actId="1076"/>
          <ac:spMkLst>
            <pc:docMk/>
            <pc:sldMk cId="322704789" sldId="256"/>
            <ac:spMk id="3" creationId="{F5458A52-2393-D6B4-460B-BA39B6C1BC51}"/>
          </ac:spMkLst>
        </pc:spChg>
        <pc:picChg chg="add mod">
          <ac:chgData name="Noah Mørch Rysager" userId="3f4d70f1-248a-415c-bd02-3f0ff2a13fb1" providerId="ADAL" clId="{522A290E-942C-49A6-B07E-BA85DF499489}" dt="2024-12-13T09:29:25.010" v="60" actId="1076"/>
          <ac:picMkLst>
            <pc:docMk/>
            <pc:sldMk cId="322704789" sldId="256"/>
            <ac:picMk id="5" creationId="{C67F8C3F-6A22-4F3E-FFEA-2CDAFE48B8C5}"/>
          </ac:picMkLst>
        </pc:picChg>
        <pc:picChg chg="del">
          <ac:chgData name="Noah Mørch Rysager" userId="3f4d70f1-248a-415c-bd02-3f0ff2a13fb1" providerId="ADAL" clId="{522A290E-942C-49A6-B07E-BA85DF499489}" dt="2024-12-13T09:29:12.860" v="58" actId="478"/>
          <ac:picMkLst>
            <pc:docMk/>
            <pc:sldMk cId="322704789" sldId="256"/>
            <ac:picMk id="7" creationId="{F7D182D7-C936-56E2-C402-B3897E4A5758}"/>
          </ac:picMkLst>
        </pc:picChg>
        <pc:picChg chg="add mod">
          <ac:chgData name="Noah Mørch Rysager" userId="3f4d70f1-248a-415c-bd02-3f0ff2a13fb1" providerId="ADAL" clId="{522A290E-942C-49A6-B07E-BA85DF499489}" dt="2024-12-13T09:31:02.094" v="70" actId="1076"/>
          <ac:picMkLst>
            <pc:docMk/>
            <pc:sldMk cId="322704789" sldId="256"/>
            <ac:picMk id="8" creationId="{FDC9B0E2-9970-E183-3B5D-62B5E7E8D062}"/>
          </ac:picMkLst>
        </pc:picChg>
        <pc:picChg chg="del">
          <ac:chgData name="Noah Mørch Rysager" userId="3f4d70f1-248a-415c-bd02-3f0ff2a13fb1" providerId="ADAL" clId="{522A290E-942C-49A6-B07E-BA85DF499489}" dt="2024-12-13T09:30:46.560" v="65" actId="478"/>
          <ac:picMkLst>
            <pc:docMk/>
            <pc:sldMk cId="322704789" sldId="256"/>
            <ac:picMk id="17" creationId="{68796A38-3F11-2EB2-7418-B4EEAABCA83C}"/>
          </ac:picMkLst>
        </pc:picChg>
      </pc:sldChg>
      <pc:sldChg chg="modSp mod">
        <pc:chgData name="Noah Mørch Rysager" userId="3f4d70f1-248a-415c-bd02-3f0ff2a13fb1" providerId="ADAL" clId="{522A290E-942C-49A6-B07E-BA85DF499489}" dt="2024-12-13T09:33:18.186" v="96" actId="14100"/>
        <pc:sldMkLst>
          <pc:docMk/>
          <pc:sldMk cId="4034354500" sldId="257"/>
        </pc:sldMkLst>
        <pc:picChg chg="mod">
          <ac:chgData name="Noah Mørch Rysager" userId="3f4d70f1-248a-415c-bd02-3f0ff2a13fb1" providerId="ADAL" clId="{522A290E-942C-49A6-B07E-BA85DF499489}" dt="2024-12-13T09:31:21.240" v="73" actId="1076"/>
          <ac:picMkLst>
            <pc:docMk/>
            <pc:sldMk cId="4034354500" sldId="257"/>
            <ac:picMk id="6" creationId="{0ECDB470-5E55-9F4A-8730-C3A048ACF5DE}"/>
          </ac:picMkLst>
        </pc:picChg>
        <pc:picChg chg="mod">
          <ac:chgData name="Noah Mørch Rysager" userId="3f4d70f1-248a-415c-bd02-3f0ff2a13fb1" providerId="ADAL" clId="{522A290E-942C-49A6-B07E-BA85DF499489}" dt="2024-12-13T09:33:18.186" v="96" actId="14100"/>
          <ac:picMkLst>
            <pc:docMk/>
            <pc:sldMk cId="4034354500" sldId="257"/>
            <ac:picMk id="7" creationId="{43B770CF-D7B6-829E-5394-1B0D9E208F31}"/>
          </ac:picMkLst>
        </pc:picChg>
      </pc:sldChg>
      <pc:sldChg chg="modSp mod">
        <pc:chgData name="Noah Mørch Rysager" userId="3f4d70f1-248a-415c-bd02-3f0ff2a13fb1" providerId="ADAL" clId="{522A290E-942C-49A6-B07E-BA85DF499489}" dt="2024-12-13T09:33:33.725" v="101" actId="1076"/>
        <pc:sldMkLst>
          <pc:docMk/>
          <pc:sldMk cId="2012330576" sldId="258"/>
        </pc:sldMkLst>
        <pc:picChg chg="mod">
          <ac:chgData name="Noah Mørch Rysager" userId="3f4d70f1-248a-415c-bd02-3f0ff2a13fb1" providerId="ADAL" clId="{522A290E-942C-49A6-B07E-BA85DF499489}" dt="2024-12-13T09:33:33.725" v="101" actId="1076"/>
          <ac:picMkLst>
            <pc:docMk/>
            <pc:sldMk cId="2012330576" sldId="258"/>
            <ac:picMk id="7" creationId="{A5ED619C-30B0-A580-803A-CB2540D9DB5C}"/>
          </ac:picMkLst>
        </pc:picChg>
        <pc:picChg chg="mod">
          <ac:chgData name="Noah Mørch Rysager" userId="3f4d70f1-248a-415c-bd02-3f0ff2a13fb1" providerId="ADAL" clId="{522A290E-942C-49A6-B07E-BA85DF499489}" dt="2024-12-13T09:31:37.525" v="77" actId="14100"/>
          <ac:picMkLst>
            <pc:docMk/>
            <pc:sldMk cId="2012330576" sldId="258"/>
            <ac:picMk id="8" creationId="{E0A4580A-AE0F-0371-84F4-6F427CAE8530}"/>
          </ac:picMkLst>
        </pc:picChg>
      </pc:sldChg>
      <pc:sldChg chg="modSp mod">
        <pc:chgData name="Noah Mørch Rysager" userId="3f4d70f1-248a-415c-bd02-3f0ff2a13fb1" providerId="ADAL" clId="{522A290E-942C-49A6-B07E-BA85DF499489}" dt="2024-12-13T09:37:38.669" v="120" actId="1076"/>
        <pc:sldMkLst>
          <pc:docMk/>
          <pc:sldMk cId="3946614995" sldId="259"/>
        </pc:sldMkLst>
        <pc:picChg chg="mod">
          <ac:chgData name="Noah Mørch Rysager" userId="3f4d70f1-248a-415c-bd02-3f0ff2a13fb1" providerId="ADAL" clId="{522A290E-942C-49A6-B07E-BA85DF499489}" dt="2024-12-13T09:31:49.474" v="80" actId="1076"/>
          <ac:picMkLst>
            <pc:docMk/>
            <pc:sldMk cId="3946614995" sldId="259"/>
            <ac:picMk id="6" creationId="{F3B6C30B-FD7F-4CC4-FA91-DA5BACB97142}"/>
          </ac:picMkLst>
        </pc:picChg>
        <pc:picChg chg="mod">
          <ac:chgData name="Noah Mørch Rysager" userId="3f4d70f1-248a-415c-bd02-3f0ff2a13fb1" providerId="ADAL" clId="{522A290E-942C-49A6-B07E-BA85DF499489}" dt="2024-12-13T09:37:38.669" v="120" actId="1076"/>
          <ac:picMkLst>
            <pc:docMk/>
            <pc:sldMk cId="3946614995" sldId="259"/>
            <ac:picMk id="7" creationId="{DAC18F90-1995-7DFE-8441-A6D2A1F66ED6}"/>
          </ac:picMkLst>
        </pc:picChg>
      </pc:sldChg>
      <pc:sldChg chg="modSp mod">
        <pc:chgData name="Noah Mørch Rysager" userId="3f4d70f1-248a-415c-bd02-3f0ff2a13fb1" providerId="ADAL" clId="{522A290E-942C-49A6-B07E-BA85DF499489}" dt="2024-12-13T09:33:47.764" v="105" actId="1076"/>
        <pc:sldMkLst>
          <pc:docMk/>
          <pc:sldMk cId="3721421441" sldId="260"/>
        </pc:sldMkLst>
        <pc:picChg chg="mod">
          <ac:chgData name="Noah Mørch Rysager" userId="3f4d70f1-248a-415c-bd02-3f0ff2a13fb1" providerId="ADAL" clId="{522A290E-942C-49A6-B07E-BA85DF499489}" dt="2024-12-13T09:32:10.194" v="83" actId="1076"/>
          <ac:picMkLst>
            <pc:docMk/>
            <pc:sldMk cId="3721421441" sldId="260"/>
            <ac:picMk id="5" creationId="{078B6355-B356-F32F-6EC8-535E02407B99}"/>
          </ac:picMkLst>
        </pc:picChg>
        <pc:picChg chg="mod">
          <ac:chgData name="Noah Mørch Rysager" userId="3f4d70f1-248a-415c-bd02-3f0ff2a13fb1" providerId="ADAL" clId="{522A290E-942C-49A6-B07E-BA85DF499489}" dt="2024-12-13T09:33:47.764" v="105" actId="1076"/>
          <ac:picMkLst>
            <pc:docMk/>
            <pc:sldMk cId="3721421441" sldId="260"/>
            <ac:picMk id="6" creationId="{9B381E7C-DE77-6700-C169-5EEB3FD14A8D}"/>
          </ac:picMkLst>
        </pc:picChg>
      </pc:sldChg>
      <pc:sldChg chg="modSp mod">
        <pc:chgData name="Noah Mørch Rysager" userId="3f4d70f1-248a-415c-bd02-3f0ff2a13fb1" providerId="ADAL" clId="{522A290E-942C-49A6-B07E-BA85DF499489}" dt="2024-12-13T09:34:06.842" v="109" actId="14100"/>
        <pc:sldMkLst>
          <pc:docMk/>
          <pc:sldMk cId="2008877796" sldId="261"/>
        </pc:sldMkLst>
        <pc:picChg chg="mod">
          <ac:chgData name="Noah Mørch Rysager" userId="3f4d70f1-248a-415c-bd02-3f0ff2a13fb1" providerId="ADAL" clId="{522A290E-942C-49A6-B07E-BA85DF499489}" dt="2024-12-13T09:34:06.842" v="109" actId="14100"/>
          <ac:picMkLst>
            <pc:docMk/>
            <pc:sldMk cId="2008877796" sldId="261"/>
            <ac:picMk id="4" creationId="{146FA01D-51B3-3835-3F14-6E3CE0C39DE6}"/>
          </ac:picMkLst>
        </pc:picChg>
        <pc:picChg chg="mod">
          <ac:chgData name="Noah Mørch Rysager" userId="3f4d70f1-248a-415c-bd02-3f0ff2a13fb1" providerId="ADAL" clId="{522A290E-942C-49A6-B07E-BA85DF499489}" dt="2024-12-13T09:32:23.611" v="86" actId="1076"/>
          <ac:picMkLst>
            <pc:docMk/>
            <pc:sldMk cId="2008877796" sldId="261"/>
            <ac:picMk id="5" creationId="{EA62EC01-0F81-CE4E-7A07-DB68E7DD4E91}"/>
          </ac:picMkLst>
        </pc:picChg>
      </pc:sldChg>
      <pc:sldChg chg="modSp mod">
        <pc:chgData name="Noah Mørch Rysager" userId="3f4d70f1-248a-415c-bd02-3f0ff2a13fb1" providerId="ADAL" clId="{522A290E-942C-49A6-B07E-BA85DF499489}" dt="2024-12-13T09:34:19.987" v="112" actId="1076"/>
        <pc:sldMkLst>
          <pc:docMk/>
          <pc:sldMk cId="3651720043" sldId="262"/>
        </pc:sldMkLst>
        <pc:picChg chg="mod">
          <ac:chgData name="Noah Mørch Rysager" userId="3f4d70f1-248a-415c-bd02-3f0ff2a13fb1" providerId="ADAL" clId="{522A290E-942C-49A6-B07E-BA85DF499489}" dt="2024-12-13T09:32:36.610" v="90" actId="14100"/>
          <ac:picMkLst>
            <pc:docMk/>
            <pc:sldMk cId="3651720043" sldId="262"/>
            <ac:picMk id="5" creationId="{F2CD631A-26B0-17CB-01A2-7BA0B43D03FB}"/>
          </ac:picMkLst>
        </pc:picChg>
        <pc:picChg chg="mod">
          <ac:chgData name="Noah Mørch Rysager" userId="3f4d70f1-248a-415c-bd02-3f0ff2a13fb1" providerId="ADAL" clId="{522A290E-942C-49A6-B07E-BA85DF499489}" dt="2024-12-13T09:34:19.987" v="112" actId="1076"/>
          <ac:picMkLst>
            <pc:docMk/>
            <pc:sldMk cId="3651720043" sldId="262"/>
            <ac:picMk id="6" creationId="{32D571E0-97D6-FF7F-47A9-4ACAE6BC9964}"/>
          </ac:picMkLst>
        </pc:picChg>
      </pc:sldChg>
      <pc:sldChg chg="modSp mod">
        <pc:chgData name="Noah Mørch Rysager" userId="3f4d70f1-248a-415c-bd02-3f0ff2a13fb1" providerId="ADAL" clId="{522A290E-942C-49A6-B07E-BA85DF499489}" dt="2024-12-13T09:34:34.987" v="117" actId="14100"/>
        <pc:sldMkLst>
          <pc:docMk/>
          <pc:sldMk cId="438224148" sldId="263"/>
        </pc:sldMkLst>
        <pc:picChg chg="mod">
          <ac:chgData name="Noah Mørch Rysager" userId="3f4d70f1-248a-415c-bd02-3f0ff2a13fb1" providerId="ADAL" clId="{522A290E-942C-49A6-B07E-BA85DF499489}" dt="2024-12-13T09:34:34.987" v="117" actId="14100"/>
          <ac:picMkLst>
            <pc:docMk/>
            <pc:sldMk cId="438224148" sldId="263"/>
            <ac:picMk id="5" creationId="{E292538B-11BE-E123-38C4-F234D913756D}"/>
          </ac:picMkLst>
        </pc:picChg>
        <pc:picChg chg="mod">
          <ac:chgData name="Noah Mørch Rysager" userId="3f4d70f1-248a-415c-bd02-3f0ff2a13fb1" providerId="ADAL" clId="{522A290E-942C-49A6-B07E-BA85DF499489}" dt="2024-12-13T09:32:51.389" v="94" actId="14100"/>
          <ac:picMkLst>
            <pc:docMk/>
            <pc:sldMk cId="438224148" sldId="263"/>
            <ac:picMk id="6" creationId="{9005C6A3-5590-9014-3C53-2B4F1BBC603B}"/>
          </ac:picMkLst>
        </pc:picChg>
      </pc:sldChg>
    </pc:docChg>
  </pc:docChgLst>
  <pc:docChgLst>
    <pc:chgData name="Inge Ebbensgaard" userId="acb50ecc-5db3-4e30-bd19-8aadead838ff" providerId="ADAL" clId="{F1C46664-B52C-4104-B60F-D9BF4A79F4B0}"/>
    <pc:docChg chg="modSld">
      <pc:chgData name="Inge Ebbensgaard" userId="acb50ecc-5db3-4e30-bd19-8aadead838ff" providerId="ADAL" clId="{F1C46664-B52C-4104-B60F-D9BF4A79F4B0}" dt="2024-11-08T15:21:55.698" v="50" actId="20577"/>
      <pc:docMkLst>
        <pc:docMk/>
      </pc:docMkLst>
      <pc:sldChg chg="modSp mod">
        <pc:chgData name="Inge Ebbensgaard" userId="acb50ecc-5db3-4e30-bd19-8aadead838ff" providerId="ADAL" clId="{F1C46664-B52C-4104-B60F-D9BF4A79F4B0}" dt="2024-11-08T15:21:55.698" v="50" actId="20577"/>
        <pc:sldMkLst>
          <pc:docMk/>
          <pc:sldMk cId="4034354500" sldId="257"/>
        </pc:sldMkLst>
        <pc:spChg chg="mod">
          <ac:chgData name="Inge Ebbensgaard" userId="acb50ecc-5db3-4e30-bd19-8aadead838ff" providerId="ADAL" clId="{F1C46664-B52C-4104-B60F-D9BF4A79F4B0}" dt="2024-11-08T15:19:37.082" v="11" actId="20577"/>
          <ac:spMkLst>
            <pc:docMk/>
            <pc:sldMk cId="4034354500" sldId="257"/>
            <ac:spMk id="2" creationId="{D336865F-8A97-BEA2-883E-82C9AEA754AD}"/>
          </ac:spMkLst>
        </pc:spChg>
        <pc:spChg chg="mod">
          <ac:chgData name="Inge Ebbensgaard" userId="acb50ecc-5db3-4e30-bd19-8aadead838ff" providerId="ADAL" clId="{F1C46664-B52C-4104-B60F-D9BF4A79F4B0}" dt="2024-11-08T15:21:55.698" v="50" actId="20577"/>
          <ac:spMkLst>
            <pc:docMk/>
            <pc:sldMk cId="4034354500" sldId="257"/>
            <ac:spMk id="3" creationId="{0D32E161-7B1D-954C-F09B-E16201E80D7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A61DB0-F6AB-6B39-CDEB-4D3D75F926DE}"/>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D0F25180-28DE-4374-3045-BB61723E89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D3438B3D-22C6-D896-79AA-FECB61387DF9}"/>
              </a:ext>
            </a:extLst>
          </p:cNvPr>
          <p:cNvSpPr>
            <a:spLocks noGrp="1"/>
          </p:cNvSpPr>
          <p:nvPr>
            <p:ph type="dt" sz="half" idx="10"/>
          </p:nvPr>
        </p:nvSpPr>
        <p:spPr/>
        <p:txBody>
          <a:bodyPr/>
          <a:lstStyle/>
          <a:p>
            <a:fld id="{8C1A9F16-2A10-47F6-903F-011121D18959}" type="datetimeFigureOut">
              <a:rPr lang="da-DK" smtClean="0"/>
              <a:t>13-12-2024</a:t>
            </a:fld>
            <a:endParaRPr lang="da-DK"/>
          </a:p>
        </p:txBody>
      </p:sp>
      <p:sp>
        <p:nvSpPr>
          <p:cNvPr id="5" name="Pladsholder til sidefod 4">
            <a:extLst>
              <a:ext uri="{FF2B5EF4-FFF2-40B4-BE49-F238E27FC236}">
                <a16:creationId xmlns:a16="http://schemas.microsoft.com/office/drawing/2014/main" id="{67016C07-A665-9B51-43EB-7AA841E8186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90DB284-96C1-1B83-0362-3908D1AEA1EC}"/>
              </a:ext>
            </a:extLst>
          </p:cNvPr>
          <p:cNvSpPr>
            <a:spLocks noGrp="1"/>
          </p:cNvSpPr>
          <p:nvPr>
            <p:ph type="sldNum" sz="quarter" idx="12"/>
          </p:nvPr>
        </p:nvSpPr>
        <p:spPr/>
        <p:txBody>
          <a:bodyPr/>
          <a:lstStyle/>
          <a:p>
            <a:fld id="{D33A3B5D-627C-4B58-81AE-786FAE99BB60}" type="slidenum">
              <a:rPr lang="da-DK" smtClean="0"/>
              <a:t>‹nr.›</a:t>
            </a:fld>
            <a:endParaRPr lang="da-DK"/>
          </a:p>
        </p:txBody>
      </p:sp>
    </p:spTree>
    <p:extLst>
      <p:ext uri="{BB962C8B-B14F-4D97-AF65-F5344CB8AC3E}">
        <p14:creationId xmlns:p14="http://schemas.microsoft.com/office/powerpoint/2010/main" val="4106795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F42802-54E5-16B6-AD72-818D2810DF36}"/>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787940C7-A66B-79EB-7ABC-EB1B9EE6BAE2}"/>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EF2E074-54EB-78E9-28A0-A581D31B8B5A}"/>
              </a:ext>
            </a:extLst>
          </p:cNvPr>
          <p:cNvSpPr>
            <a:spLocks noGrp="1"/>
          </p:cNvSpPr>
          <p:nvPr>
            <p:ph type="dt" sz="half" idx="10"/>
          </p:nvPr>
        </p:nvSpPr>
        <p:spPr/>
        <p:txBody>
          <a:bodyPr/>
          <a:lstStyle/>
          <a:p>
            <a:fld id="{8C1A9F16-2A10-47F6-903F-011121D18959}" type="datetimeFigureOut">
              <a:rPr lang="da-DK" smtClean="0"/>
              <a:t>13-12-2024</a:t>
            </a:fld>
            <a:endParaRPr lang="da-DK"/>
          </a:p>
        </p:txBody>
      </p:sp>
      <p:sp>
        <p:nvSpPr>
          <p:cNvPr id="5" name="Pladsholder til sidefod 4">
            <a:extLst>
              <a:ext uri="{FF2B5EF4-FFF2-40B4-BE49-F238E27FC236}">
                <a16:creationId xmlns:a16="http://schemas.microsoft.com/office/drawing/2014/main" id="{82711A5F-62C1-33D0-C5FB-4BE539D8A77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34F8FFA8-B43D-035E-0892-21FA64A104E6}"/>
              </a:ext>
            </a:extLst>
          </p:cNvPr>
          <p:cNvSpPr>
            <a:spLocks noGrp="1"/>
          </p:cNvSpPr>
          <p:nvPr>
            <p:ph type="sldNum" sz="quarter" idx="12"/>
          </p:nvPr>
        </p:nvSpPr>
        <p:spPr/>
        <p:txBody>
          <a:bodyPr/>
          <a:lstStyle/>
          <a:p>
            <a:fld id="{D33A3B5D-627C-4B58-81AE-786FAE99BB60}" type="slidenum">
              <a:rPr lang="da-DK" smtClean="0"/>
              <a:t>‹nr.›</a:t>
            </a:fld>
            <a:endParaRPr lang="da-DK"/>
          </a:p>
        </p:txBody>
      </p:sp>
    </p:spTree>
    <p:extLst>
      <p:ext uri="{BB962C8B-B14F-4D97-AF65-F5344CB8AC3E}">
        <p14:creationId xmlns:p14="http://schemas.microsoft.com/office/powerpoint/2010/main" val="2305304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7121CDE3-E3A1-9F32-D4A0-1FB4906C1FE9}"/>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682E9D0C-2F77-3FCA-7462-79448B946018}"/>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3E3418C-B364-A7D9-0903-5839CDD9A6BC}"/>
              </a:ext>
            </a:extLst>
          </p:cNvPr>
          <p:cNvSpPr>
            <a:spLocks noGrp="1"/>
          </p:cNvSpPr>
          <p:nvPr>
            <p:ph type="dt" sz="half" idx="10"/>
          </p:nvPr>
        </p:nvSpPr>
        <p:spPr/>
        <p:txBody>
          <a:bodyPr/>
          <a:lstStyle/>
          <a:p>
            <a:fld id="{8C1A9F16-2A10-47F6-903F-011121D18959}" type="datetimeFigureOut">
              <a:rPr lang="da-DK" smtClean="0"/>
              <a:t>13-12-2024</a:t>
            </a:fld>
            <a:endParaRPr lang="da-DK"/>
          </a:p>
        </p:txBody>
      </p:sp>
      <p:sp>
        <p:nvSpPr>
          <p:cNvPr id="5" name="Pladsholder til sidefod 4">
            <a:extLst>
              <a:ext uri="{FF2B5EF4-FFF2-40B4-BE49-F238E27FC236}">
                <a16:creationId xmlns:a16="http://schemas.microsoft.com/office/drawing/2014/main" id="{BA8D24CD-16BD-FA79-3D57-FA830580B11D}"/>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6424355-32D0-1B9F-DB35-705A57967492}"/>
              </a:ext>
            </a:extLst>
          </p:cNvPr>
          <p:cNvSpPr>
            <a:spLocks noGrp="1"/>
          </p:cNvSpPr>
          <p:nvPr>
            <p:ph type="sldNum" sz="quarter" idx="12"/>
          </p:nvPr>
        </p:nvSpPr>
        <p:spPr/>
        <p:txBody>
          <a:bodyPr/>
          <a:lstStyle/>
          <a:p>
            <a:fld id="{D33A3B5D-627C-4B58-81AE-786FAE99BB60}" type="slidenum">
              <a:rPr lang="da-DK" smtClean="0"/>
              <a:t>‹nr.›</a:t>
            </a:fld>
            <a:endParaRPr lang="da-DK"/>
          </a:p>
        </p:txBody>
      </p:sp>
    </p:spTree>
    <p:extLst>
      <p:ext uri="{BB962C8B-B14F-4D97-AF65-F5344CB8AC3E}">
        <p14:creationId xmlns:p14="http://schemas.microsoft.com/office/powerpoint/2010/main" val="31050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EC9C50-A2DE-3854-EE59-C5C9A6A3C89C}"/>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385D852B-0B66-97AD-0E6D-C27DB5C236D9}"/>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829BE674-FAF0-E817-4643-9AECF5F55F6E}"/>
              </a:ext>
            </a:extLst>
          </p:cNvPr>
          <p:cNvSpPr>
            <a:spLocks noGrp="1"/>
          </p:cNvSpPr>
          <p:nvPr>
            <p:ph type="dt" sz="half" idx="10"/>
          </p:nvPr>
        </p:nvSpPr>
        <p:spPr/>
        <p:txBody>
          <a:bodyPr/>
          <a:lstStyle/>
          <a:p>
            <a:fld id="{8C1A9F16-2A10-47F6-903F-011121D18959}" type="datetimeFigureOut">
              <a:rPr lang="da-DK" smtClean="0"/>
              <a:t>13-12-2024</a:t>
            </a:fld>
            <a:endParaRPr lang="da-DK"/>
          </a:p>
        </p:txBody>
      </p:sp>
      <p:sp>
        <p:nvSpPr>
          <p:cNvPr id="5" name="Pladsholder til sidefod 4">
            <a:extLst>
              <a:ext uri="{FF2B5EF4-FFF2-40B4-BE49-F238E27FC236}">
                <a16:creationId xmlns:a16="http://schemas.microsoft.com/office/drawing/2014/main" id="{9C422201-DB94-2F68-81C8-1290788DAD0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2073CD27-9A0E-826F-08DD-7776BF961FC5}"/>
              </a:ext>
            </a:extLst>
          </p:cNvPr>
          <p:cNvSpPr>
            <a:spLocks noGrp="1"/>
          </p:cNvSpPr>
          <p:nvPr>
            <p:ph type="sldNum" sz="quarter" idx="12"/>
          </p:nvPr>
        </p:nvSpPr>
        <p:spPr/>
        <p:txBody>
          <a:bodyPr/>
          <a:lstStyle/>
          <a:p>
            <a:fld id="{D33A3B5D-627C-4B58-81AE-786FAE99BB60}" type="slidenum">
              <a:rPr lang="da-DK" smtClean="0"/>
              <a:t>‹nr.›</a:t>
            </a:fld>
            <a:endParaRPr lang="da-DK"/>
          </a:p>
        </p:txBody>
      </p:sp>
    </p:spTree>
    <p:extLst>
      <p:ext uri="{BB962C8B-B14F-4D97-AF65-F5344CB8AC3E}">
        <p14:creationId xmlns:p14="http://schemas.microsoft.com/office/powerpoint/2010/main" val="2711889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2FB931-68D2-3A1B-CE7C-16CF84A185F3}"/>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32C37A84-6652-A111-5C24-592AB371634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C89F9980-9183-24E0-DB9D-D26A84A2E3B0}"/>
              </a:ext>
            </a:extLst>
          </p:cNvPr>
          <p:cNvSpPr>
            <a:spLocks noGrp="1"/>
          </p:cNvSpPr>
          <p:nvPr>
            <p:ph type="dt" sz="half" idx="10"/>
          </p:nvPr>
        </p:nvSpPr>
        <p:spPr/>
        <p:txBody>
          <a:bodyPr/>
          <a:lstStyle/>
          <a:p>
            <a:fld id="{8C1A9F16-2A10-47F6-903F-011121D18959}" type="datetimeFigureOut">
              <a:rPr lang="da-DK" smtClean="0"/>
              <a:t>13-12-2024</a:t>
            </a:fld>
            <a:endParaRPr lang="da-DK"/>
          </a:p>
        </p:txBody>
      </p:sp>
      <p:sp>
        <p:nvSpPr>
          <p:cNvPr id="5" name="Pladsholder til sidefod 4">
            <a:extLst>
              <a:ext uri="{FF2B5EF4-FFF2-40B4-BE49-F238E27FC236}">
                <a16:creationId xmlns:a16="http://schemas.microsoft.com/office/drawing/2014/main" id="{F3128FF1-9031-50DA-AC1F-6AC84B2FD0C5}"/>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84176AF-A444-8EFE-004F-4F96A4E3DDAD}"/>
              </a:ext>
            </a:extLst>
          </p:cNvPr>
          <p:cNvSpPr>
            <a:spLocks noGrp="1"/>
          </p:cNvSpPr>
          <p:nvPr>
            <p:ph type="sldNum" sz="quarter" idx="12"/>
          </p:nvPr>
        </p:nvSpPr>
        <p:spPr/>
        <p:txBody>
          <a:bodyPr/>
          <a:lstStyle/>
          <a:p>
            <a:fld id="{D33A3B5D-627C-4B58-81AE-786FAE99BB60}" type="slidenum">
              <a:rPr lang="da-DK" smtClean="0"/>
              <a:t>‹nr.›</a:t>
            </a:fld>
            <a:endParaRPr lang="da-DK"/>
          </a:p>
        </p:txBody>
      </p:sp>
    </p:spTree>
    <p:extLst>
      <p:ext uri="{BB962C8B-B14F-4D97-AF65-F5344CB8AC3E}">
        <p14:creationId xmlns:p14="http://schemas.microsoft.com/office/powerpoint/2010/main" val="2818623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DCBDC5-2923-EE56-F747-728636809E82}"/>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F057C31F-887A-84B1-BA63-261F38D73977}"/>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EC9F5F0F-679D-0F7F-DF2E-D6A870F8154A}"/>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6EC0875B-BC26-54FC-94FC-5637DE295587}"/>
              </a:ext>
            </a:extLst>
          </p:cNvPr>
          <p:cNvSpPr>
            <a:spLocks noGrp="1"/>
          </p:cNvSpPr>
          <p:nvPr>
            <p:ph type="dt" sz="half" idx="10"/>
          </p:nvPr>
        </p:nvSpPr>
        <p:spPr/>
        <p:txBody>
          <a:bodyPr/>
          <a:lstStyle/>
          <a:p>
            <a:fld id="{8C1A9F16-2A10-47F6-903F-011121D18959}" type="datetimeFigureOut">
              <a:rPr lang="da-DK" smtClean="0"/>
              <a:t>13-12-2024</a:t>
            </a:fld>
            <a:endParaRPr lang="da-DK"/>
          </a:p>
        </p:txBody>
      </p:sp>
      <p:sp>
        <p:nvSpPr>
          <p:cNvPr id="6" name="Pladsholder til sidefod 5">
            <a:extLst>
              <a:ext uri="{FF2B5EF4-FFF2-40B4-BE49-F238E27FC236}">
                <a16:creationId xmlns:a16="http://schemas.microsoft.com/office/drawing/2014/main" id="{251320C8-3EDF-B174-F848-5D85E254A012}"/>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3CCD1557-80B6-BBCC-4A0A-5260A1A9B0C6}"/>
              </a:ext>
            </a:extLst>
          </p:cNvPr>
          <p:cNvSpPr>
            <a:spLocks noGrp="1"/>
          </p:cNvSpPr>
          <p:nvPr>
            <p:ph type="sldNum" sz="quarter" idx="12"/>
          </p:nvPr>
        </p:nvSpPr>
        <p:spPr/>
        <p:txBody>
          <a:bodyPr/>
          <a:lstStyle/>
          <a:p>
            <a:fld id="{D33A3B5D-627C-4B58-81AE-786FAE99BB60}" type="slidenum">
              <a:rPr lang="da-DK" smtClean="0"/>
              <a:t>‹nr.›</a:t>
            </a:fld>
            <a:endParaRPr lang="da-DK"/>
          </a:p>
        </p:txBody>
      </p:sp>
    </p:spTree>
    <p:extLst>
      <p:ext uri="{BB962C8B-B14F-4D97-AF65-F5344CB8AC3E}">
        <p14:creationId xmlns:p14="http://schemas.microsoft.com/office/powerpoint/2010/main" val="506404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076D88-DEA4-9C09-738A-34CF877695AB}"/>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26A937A1-8D0B-4C5F-4D17-635CBEFFE6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6832F421-6727-13BA-1444-36B8364D411D}"/>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76B3AE66-4A98-9E85-FCC5-8199C4A919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DACA14A5-D695-68C4-B54C-4F07E3B94FF9}"/>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F934785A-584E-C8F5-7C0B-2E46FC1DC3E9}"/>
              </a:ext>
            </a:extLst>
          </p:cNvPr>
          <p:cNvSpPr>
            <a:spLocks noGrp="1"/>
          </p:cNvSpPr>
          <p:nvPr>
            <p:ph type="dt" sz="half" idx="10"/>
          </p:nvPr>
        </p:nvSpPr>
        <p:spPr/>
        <p:txBody>
          <a:bodyPr/>
          <a:lstStyle/>
          <a:p>
            <a:fld id="{8C1A9F16-2A10-47F6-903F-011121D18959}" type="datetimeFigureOut">
              <a:rPr lang="da-DK" smtClean="0"/>
              <a:t>13-12-2024</a:t>
            </a:fld>
            <a:endParaRPr lang="da-DK"/>
          </a:p>
        </p:txBody>
      </p:sp>
      <p:sp>
        <p:nvSpPr>
          <p:cNvPr id="8" name="Pladsholder til sidefod 7">
            <a:extLst>
              <a:ext uri="{FF2B5EF4-FFF2-40B4-BE49-F238E27FC236}">
                <a16:creationId xmlns:a16="http://schemas.microsoft.com/office/drawing/2014/main" id="{BCAFBF50-FB09-CE78-B7D0-19D35B4B55F1}"/>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D03ED426-4E6D-09A6-B3AD-95920F1B4C1B}"/>
              </a:ext>
            </a:extLst>
          </p:cNvPr>
          <p:cNvSpPr>
            <a:spLocks noGrp="1"/>
          </p:cNvSpPr>
          <p:nvPr>
            <p:ph type="sldNum" sz="quarter" idx="12"/>
          </p:nvPr>
        </p:nvSpPr>
        <p:spPr/>
        <p:txBody>
          <a:bodyPr/>
          <a:lstStyle/>
          <a:p>
            <a:fld id="{D33A3B5D-627C-4B58-81AE-786FAE99BB60}" type="slidenum">
              <a:rPr lang="da-DK" smtClean="0"/>
              <a:t>‹nr.›</a:t>
            </a:fld>
            <a:endParaRPr lang="da-DK"/>
          </a:p>
        </p:txBody>
      </p:sp>
    </p:spTree>
    <p:extLst>
      <p:ext uri="{BB962C8B-B14F-4D97-AF65-F5344CB8AC3E}">
        <p14:creationId xmlns:p14="http://schemas.microsoft.com/office/powerpoint/2010/main" val="3022901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FA6F94-8E24-6AE6-3112-8D5951B0B88B}"/>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ACE90007-1040-85C2-F320-8E0A7AFE4D41}"/>
              </a:ext>
            </a:extLst>
          </p:cNvPr>
          <p:cNvSpPr>
            <a:spLocks noGrp="1"/>
          </p:cNvSpPr>
          <p:nvPr>
            <p:ph type="dt" sz="half" idx="10"/>
          </p:nvPr>
        </p:nvSpPr>
        <p:spPr/>
        <p:txBody>
          <a:bodyPr/>
          <a:lstStyle/>
          <a:p>
            <a:fld id="{8C1A9F16-2A10-47F6-903F-011121D18959}" type="datetimeFigureOut">
              <a:rPr lang="da-DK" smtClean="0"/>
              <a:t>13-12-2024</a:t>
            </a:fld>
            <a:endParaRPr lang="da-DK"/>
          </a:p>
        </p:txBody>
      </p:sp>
      <p:sp>
        <p:nvSpPr>
          <p:cNvPr id="4" name="Pladsholder til sidefod 3">
            <a:extLst>
              <a:ext uri="{FF2B5EF4-FFF2-40B4-BE49-F238E27FC236}">
                <a16:creationId xmlns:a16="http://schemas.microsoft.com/office/drawing/2014/main" id="{D002E0FE-94E1-A61B-89A9-F212B2B07A8F}"/>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9E60D89F-58D3-25CB-65A6-504841A1D774}"/>
              </a:ext>
            </a:extLst>
          </p:cNvPr>
          <p:cNvSpPr>
            <a:spLocks noGrp="1"/>
          </p:cNvSpPr>
          <p:nvPr>
            <p:ph type="sldNum" sz="quarter" idx="12"/>
          </p:nvPr>
        </p:nvSpPr>
        <p:spPr/>
        <p:txBody>
          <a:bodyPr/>
          <a:lstStyle/>
          <a:p>
            <a:fld id="{D33A3B5D-627C-4B58-81AE-786FAE99BB60}" type="slidenum">
              <a:rPr lang="da-DK" smtClean="0"/>
              <a:t>‹nr.›</a:t>
            </a:fld>
            <a:endParaRPr lang="da-DK"/>
          </a:p>
        </p:txBody>
      </p:sp>
    </p:spTree>
    <p:extLst>
      <p:ext uri="{BB962C8B-B14F-4D97-AF65-F5344CB8AC3E}">
        <p14:creationId xmlns:p14="http://schemas.microsoft.com/office/powerpoint/2010/main" val="1660917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B33AA343-8419-650B-D716-A4F3CC358B6A}"/>
              </a:ext>
            </a:extLst>
          </p:cNvPr>
          <p:cNvSpPr>
            <a:spLocks noGrp="1"/>
          </p:cNvSpPr>
          <p:nvPr>
            <p:ph type="dt" sz="half" idx="10"/>
          </p:nvPr>
        </p:nvSpPr>
        <p:spPr/>
        <p:txBody>
          <a:bodyPr/>
          <a:lstStyle/>
          <a:p>
            <a:fld id="{8C1A9F16-2A10-47F6-903F-011121D18959}" type="datetimeFigureOut">
              <a:rPr lang="da-DK" smtClean="0"/>
              <a:t>13-12-2024</a:t>
            </a:fld>
            <a:endParaRPr lang="da-DK"/>
          </a:p>
        </p:txBody>
      </p:sp>
      <p:sp>
        <p:nvSpPr>
          <p:cNvPr id="3" name="Pladsholder til sidefod 2">
            <a:extLst>
              <a:ext uri="{FF2B5EF4-FFF2-40B4-BE49-F238E27FC236}">
                <a16:creationId xmlns:a16="http://schemas.microsoft.com/office/drawing/2014/main" id="{07B18FD0-C4F7-69A8-8A45-7773F886691A}"/>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0655DD34-E5CB-46DB-3B70-26CE974963FF}"/>
              </a:ext>
            </a:extLst>
          </p:cNvPr>
          <p:cNvSpPr>
            <a:spLocks noGrp="1"/>
          </p:cNvSpPr>
          <p:nvPr>
            <p:ph type="sldNum" sz="quarter" idx="12"/>
          </p:nvPr>
        </p:nvSpPr>
        <p:spPr/>
        <p:txBody>
          <a:bodyPr/>
          <a:lstStyle/>
          <a:p>
            <a:fld id="{D33A3B5D-627C-4B58-81AE-786FAE99BB60}" type="slidenum">
              <a:rPr lang="da-DK" smtClean="0"/>
              <a:t>‹nr.›</a:t>
            </a:fld>
            <a:endParaRPr lang="da-DK"/>
          </a:p>
        </p:txBody>
      </p:sp>
    </p:spTree>
    <p:extLst>
      <p:ext uri="{BB962C8B-B14F-4D97-AF65-F5344CB8AC3E}">
        <p14:creationId xmlns:p14="http://schemas.microsoft.com/office/powerpoint/2010/main" val="3832654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8C5462-3534-F2E6-396B-DAB312C637B8}"/>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128BF82B-20D3-F5B7-B8EB-682A039D1B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D28C9AE1-DC1D-973C-9775-29F96C6687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48CEAF91-EC7E-3BF7-DBC8-87EAC0591570}"/>
              </a:ext>
            </a:extLst>
          </p:cNvPr>
          <p:cNvSpPr>
            <a:spLocks noGrp="1"/>
          </p:cNvSpPr>
          <p:nvPr>
            <p:ph type="dt" sz="half" idx="10"/>
          </p:nvPr>
        </p:nvSpPr>
        <p:spPr/>
        <p:txBody>
          <a:bodyPr/>
          <a:lstStyle/>
          <a:p>
            <a:fld id="{8C1A9F16-2A10-47F6-903F-011121D18959}" type="datetimeFigureOut">
              <a:rPr lang="da-DK" smtClean="0"/>
              <a:t>13-12-2024</a:t>
            </a:fld>
            <a:endParaRPr lang="da-DK"/>
          </a:p>
        </p:txBody>
      </p:sp>
      <p:sp>
        <p:nvSpPr>
          <p:cNvPr id="6" name="Pladsholder til sidefod 5">
            <a:extLst>
              <a:ext uri="{FF2B5EF4-FFF2-40B4-BE49-F238E27FC236}">
                <a16:creationId xmlns:a16="http://schemas.microsoft.com/office/drawing/2014/main" id="{B44A12FA-C82B-2F44-91D5-AA25499D0093}"/>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77C6BE60-0260-E91F-512A-1C87DE356E40}"/>
              </a:ext>
            </a:extLst>
          </p:cNvPr>
          <p:cNvSpPr>
            <a:spLocks noGrp="1"/>
          </p:cNvSpPr>
          <p:nvPr>
            <p:ph type="sldNum" sz="quarter" idx="12"/>
          </p:nvPr>
        </p:nvSpPr>
        <p:spPr/>
        <p:txBody>
          <a:bodyPr/>
          <a:lstStyle/>
          <a:p>
            <a:fld id="{D33A3B5D-627C-4B58-81AE-786FAE99BB60}" type="slidenum">
              <a:rPr lang="da-DK" smtClean="0"/>
              <a:t>‹nr.›</a:t>
            </a:fld>
            <a:endParaRPr lang="da-DK"/>
          </a:p>
        </p:txBody>
      </p:sp>
    </p:spTree>
    <p:extLst>
      <p:ext uri="{BB962C8B-B14F-4D97-AF65-F5344CB8AC3E}">
        <p14:creationId xmlns:p14="http://schemas.microsoft.com/office/powerpoint/2010/main" val="1747956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3437E6-BB69-41E8-C9E0-D1C7A856DA91}"/>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9EE05E1F-9B69-B92C-55EF-A35B62D59B4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5B3C195F-BB11-8174-AA7F-0F597730D1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30C9AC2A-01E2-B7DC-26E3-D301916AB641}"/>
              </a:ext>
            </a:extLst>
          </p:cNvPr>
          <p:cNvSpPr>
            <a:spLocks noGrp="1"/>
          </p:cNvSpPr>
          <p:nvPr>
            <p:ph type="dt" sz="half" idx="10"/>
          </p:nvPr>
        </p:nvSpPr>
        <p:spPr/>
        <p:txBody>
          <a:bodyPr/>
          <a:lstStyle/>
          <a:p>
            <a:fld id="{8C1A9F16-2A10-47F6-903F-011121D18959}" type="datetimeFigureOut">
              <a:rPr lang="da-DK" smtClean="0"/>
              <a:t>13-12-2024</a:t>
            </a:fld>
            <a:endParaRPr lang="da-DK"/>
          </a:p>
        </p:txBody>
      </p:sp>
      <p:sp>
        <p:nvSpPr>
          <p:cNvPr id="6" name="Pladsholder til sidefod 5">
            <a:extLst>
              <a:ext uri="{FF2B5EF4-FFF2-40B4-BE49-F238E27FC236}">
                <a16:creationId xmlns:a16="http://schemas.microsoft.com/office/drawing/2014/main" id="{CEC41B91-4E70-8121-01DD-BE5224EEA577}"/>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1F5E0527-0A0E-6F02-D791-067F5A006791}"/>
              </a:ext>
            </a:extLst>
          </p:cNvPr>
          <p:cNvSpPr>
            <a:spLocks noGrp="1"/>
          </p:cNvSpPr>
          <p:nvPr>
            <p:ph type="sldNum" sz="quarter" idx="12"/>
          </p:nvPr>
        </p:nvSpPr>
        <p:spPr/>
        <p:txBody>
          <a:bodyPr/>
          <a:lstStyle/>
          <a:p>
            <a:fld id="{D33A3B5D-627C-4B58-81AE-786FAE99BB60}" type="slidenum">
              <a:rPr lang="da-DK" smtClean="0"/>
              <a:t>‹nr.›</a:t>
            </a:fld>
            <a:endParaRPr lang="da-DK"/>
          </a:p>
        </p:txBody>
      </p:sp>
    </p:spTree>
    <p:extLst>
      <p:ext uri="{BB962C8B-B14F-4D97-AF65-F5344CB8AC3E}">
        <p14:creationId xmlns:p14="http://schemas.microsoft.com/office/powerpoint/2010/main" val="1584339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1F630E7A-505E-4C77-39EA-B55A52F0DB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558D0622-2DD0-0F1F-F961-361CC0D126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F72D4266-B46F-6D62-8D91-C840839B96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C1A9F16-2A10-47F6-903F-011121D18959}" type="datetimeFigureOut">
              <a:rPr lang="da-DK" smtClean="0"/>
              <a:t>13-12-2024</a:t>
            </a:fld>
            <a:endParaRPr lang="da-DK"/>
          </a:p>
        </p:txBody>
      </p:sp>
      <p:sp>
        <p:nvSpPr>
          <p:cNvPr id="5" name="Pladsholder til sidefod 4">
            <a:extLst>
              <a:ext uri="{FF2B5EF4-FFF2-40B4-BE49-F238E27FC236}">
                <a16:creationId xmlns:a16="http://schemas.microsoft.com/office/drawing/2014/main" id="{D6703227-5766-9599-452C-FDC50FAB84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AAA746D3-9050-8267-F9DD-862AE1EBA4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33A3B5D-627C-4B58-81AE-786FAE99BB60}" type="slidenum">
              <a:rPr lang="da-DK" smtClean="0"/>
              <a:t>‹nr.›</a:t>
            </a:fld>
            <a:endParaRPr lang="da-DK"/>
          </a:p>
        </p:txBody>
      </p:sp>
    </p:spTree>
    <p:extLst>
      <p:ext uri="{BB962C8B-B14F-4D97-AF65-F5344CB8AC3E}">
        <p14:creationId xmlns:p14="http://schemas.microsoft.com/office/powerpoint/2010/main" val="677317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fif"/><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fif"/><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fif"/><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fif"/><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9.jfif"/><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27EFB1-D096-0B9A-EA1C-EAC903894EED}"/>
              </a:ext>
            </a:extLst>
          </p:cNvPr>
          <p:cNvSpPr>
            <a:spLocks noGrp="1"/>
          </p:cNvSpPr>
          <p:nvPr>
            <p:ph type="ctrTitle"/>
          </p:nvPr>
        </p:nvSpPr>
        <p:spPr>
          <a:xfrm>
            <a:off x="1240982" y="2153681"/>
            <a:ext cx="9707911" cy="739881"/>
          </a:xfrm>
        </p:spPr>
        <p:txBody>
          <a:bodyPr>
            <a:normAutofit/>
          </a:bodyPr>
          <a:lstStyle/>
          <a:p>
            <a:r>
              <a:rPr lang="da-DK" sz="3600" b="1" i="0" dirty="0" err="1">
                <a:solidFill>
                  <a:srgbClr val="111111"/>
                </a:solidFill>
                <a:effectLst/>
              </a:rPr>
              <a:t>Recommendations</a:t>
            </a:r>
            <a:r>
              <a:rPr lang="da-DK" sz="3600" b="1" i="0" dirty="0">
                <a:solidFill>
                  <a:srgbClr val="111111"/>
                </a:solidFill>
                <a:effectLst/>
              </a:rPr>
              <a:t> for AI Practices</a:t>
            </a:r>
            <a:endParaRPr lang="da-DK" sz="3600" dirty="0"/>
          </a:p>
        </p:txBody>
      </p:sp>
      <p:sp>
        <p:nvSpPr>
          <p:cNvPr id="3" name="Undertitel 2">
            <a:extLst>
              <a:ext uri="{FF2B5EF4-FFF2-40B4-BE49-F238E27FC236}">
                <a16:creationId xmlns:a16="http://schemas.microsoft.com/office/drawing/2014/main" id="{F5458A52-2393-D6B4-460B-BA39B6C1BC51}"/>
              </a:ext>
            </a:extLst>
          </p:cNvPr>
          <p:cNvSpPr>
            <a:spLocks noGrp="1"/>
          </p:cNvSpPr>
          <p:nvPr>
            <p:ph type="subTitle" idx="1"/>
          </p:nvPr>
        </p:nvSpPr>
        <p:spPr>
          <a:xfrm>
            <a:off x="1513972" y="3260520"/>
            <a:ext cx="9161932" cy="336959"/>
          </a:xfrm>
        </p:spPr>
        <p:txBody>
          <a:bodyPr>
            <a:normAutofit/>
          </a:bodyPr>
          <a:lstStyle/>
          <a:p>
            <a:r>
              <a:rPr lang="da-DK" sz="1600" dirty="0"/>
              <a:t>Danish Association of Consulting </a:t>
            </a:r>
            <a:r>
              <a:rPr lang="da-DK" sz="1600" dirty="0" err="1"/>
              <a:t>Engineers</a:t>
            </a:r>
            <a:r>
              <a:rPr lang="da-DK" sz="1600" dirty="0"/>
              <a:t> &amp; Danish Association of </a:t>
            </a:r>
            <a:r>
              <a:rPr lang="da-DK" sz="1600" dirty="0" err="1"/>
              <a:t>Architectural</a:t>
            </a:r>
            <a:r>
              <a:rPr lang="da-DK" sz="1600" dirty="0"/>
              <a:t> </a:t>
            </a:r>
            <a:r>
              <a:rPr lang="da-DK" sz="1600" dirty="0" err="1"/>
              <a:t>Firms</a:t>
            </a:r>
            <a:endParaRPr lang="da-DK" sz="1600" dirty="0"/>
          </a:p>
        </p:txBody>
      </p:sp>
      <p:pic>
        <p:nvPicPr>
          <p:cNvPr id="5" name="Billede 4" descr="Et billede, der indeholder skærmbillede, Grafik, design, Font/skrifttype&#10;&#10;Automatisk genereret beskrivelse">
            <a:extLst>
              <a:ext uri="{FF2B5EF4-FFF2-40B4-BE49-F238E27FC236}">
                <a16:creationId xmlns:a16="http://schemas.microsoft.com/office/drawing/2014/main" id="{C67F8C3F-6A22-4F3E-FFEA-2CDAFE48B8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85776" y="4873592"/>
            <a:ext cx="3380255" cy="2253503"/>
          </a:xfrm>
          <a:prstGeom prst="rect">
            <a:avLst/>
          </a:prstGeom>
        </p:spPr>
      </p:pic>
      <p:pic>
        <p:nvPicPr>
          <p:cNvPr id="8" name="Billede 7" descr="Et billede, der indeholder Font/skrifttype, tekst, skærmbillede, Grafik&#10;&#10;Automatisk genereret beskrivelse">
            <a:extLst>
              <a:ext uri="{FF2B5EF4-FFF2-40B4-BE49-F238E27FC236}">
                <a16:creationId xmlns:a16="http://schemas.microsoft.com/office/drawing/2014/main" id="{FDC9B0E2-9970-E183-3B5D-62B5E7E8D0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9791" y="5240858"/>
            <a:ext cx="2536434" cy="1394825"/>
          </a:xfrm>
          <a:prstGeom prst="rect">
            <a:avLst/>
          </a:prstGeom>
        </p:spPr>
      </p:pic>
    </p:spTree>
    <p:extLst>
      <p:ext uri="{BB962C8B-B14F-4D97-AF65-F5344CB8AC3E}">
        <p14:creationId xmlns:p14="http://schemas.microsoft.com/office/powerpoint/2010/main" val="322704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36865F-8A97-BEA2-883E-82C9AEA754AD}"/>
              </a:ext>
            </a:extLst>
          </p:cNvPr>
          <p:cNvSpPr>
            <a:spLocks noGrp="1"/>
          </p:cNvSpPr>
          <p:nvPr>
            <p:ph type="title"/>
          </p:nvPr>
        </p:nvSpPr>
        <p:spPr>
          <a:xfrm>
            <a:off x="1137036" y="548640"/>
            <a:ext cx="9543405" cy="1188720"/>
          </a:xfrm>
        </p:spPr>
        <p:txBody>
          <a:bodyPr>
            <a:normAutofit/>
          </a:bodyPr>
          <a:lstStyle/>
          <a:p>
            <a:r>
              <a:rPr lang="da-DK" dirty="0" err="1">
                <a:solidFill>
                  <a:schemeClr val="tx1">
                    <a:lumMod val="85000"/>
                    <a:lumOff val="15000"/>
                  </a:schemeClr>
                </a:solidFill>
              </a:rPr>
              <a:t>Introduction</a:t>
            </a:r>
            <a:endParaRPr lang="da-DK" dirty="0">
              <a:solidFill>
                <a:schemeClr val="tx1">
                  <a:lumMod val="85000"/>
                  <a:lumOff val="15000"/>
                </a:schemeClr>
              </a:solidFill>
            </a:endParaRPr>
          </a:p>
        </p:txBody>
      </p:sp>
      <p:sp>
        <p:nvSpPr>
          <p:cNvPr id="3" name="Pladsholder til indhold 2">
            <a:extLst>
              <a:ext uri="{FF2B5EF4-FFF2-40B4-BE49-F238E27FC236}">
                <a16:creationId xmlns:a16="http://schemas.microsoft.com/office/drawing/2014/main" id="{0D32E161-7B1D-954C-F09B-E16201E80D73}"/>
              </a:ext>
            </a:extLst>
          </p:cNvPr>
          <p:cNvSpPr>
            <a:spLocks noGrp="1"/>
          </p:cNvSpPr>
          <p:nvPr>
            <p:ph idx="1"/>
          </p:nvPr>
        </p:nvSpPr>
        <p:spPr>
          <a:xfrm>
            <a:off x="1957987" y="1997589"/>
            <a:ext cx="8276026" cy="3320031"/>
          </a:xfrm>
        </p:spPr>
        <p:txBody>
          <a:bodyPr anchor="ctr">
            <a:normAutofit/>
          </a:bodyPr>
          <a:lstStyle/>
          <a:p>
            <a:pPr marL="0" indent="0">
              <a:buNone/>
            </a:pPr>
            <a:r>
              <a:rPr lang="en-US" sz="1400" dirty="0">
                <a:solidFill>
                  <a:schemeClr val="tx1">
                    <a:lumMod val="85000"/>
                    <a:lumOff val="15000"/>
                  </a:schemeClr>
                </a:solidFill>
              </a:rPr>
              <a:t>AI assistants have quickly become a part of everyday life, and it seems they will become a central part of work life in the future. The use of AI in companies offers many opportunities – but also a number of challenges.</a:t>
            </a:r>
          </a:p>
          <a:p>
            <a:pPr marL="0" indent="0">
              <a:buNone/>
            </a:pPr>
            <a:r>
              <a:rPr lang="en-US" sz="1400" dirty="0">
                <a:solidFill>
                  <a:schemeClr val="tx1">
                    <a:lumMod val="85000"/>
                    <a:lumOff val="15000"/>
                  </a:schemeClr>
                </a:solidFill>
              </a:rPr>
              <a:t>To a large extent, the use of AI is about common sense, and employees can see through most pitfalls. At the company level, it is about balancing the opportunities with the risks that AI also entails.</a:t>
            </a:r>
          </a:p>
          <a:p>
            <a:pPr marL="0" indent="0">
              <a:buNone/>
            </a:pPr>
            <a:r>
              <a:rPr lang="en-US" sz="1400" dirty="0">
                <a:solidFill>
                  <a:schemeClr val="tx1">
                    <a:lumMod val="85000"/>
                    <a:lumOff val="15000"/>
                  </a:schemeClr>
                </a:solidFill>
              </a:rPr>
              <a:t>The use of AI should particularly prompt each company to consider the risks related to GDPR and copyright. We therefore urge each member to set a basic framework for how employees should use AI.</a:t>
            </a:r>
          </a:p>
          <a:p>
            <a:pPr marL="0" indent="0">
              <a:buNone/>
            </a:pPr>
            <a:r>
              <a:rPr lang="en-US" sz="1400" dirty="0">
                <a:solidFill>
                  <a:schemeClr val="tx1">
                    <a:lumMod val="85000"/>
                    <a:lumOff val="15000"/>
                  </a:schemeClr>
                </a:solidFill>
              </a:rPr>
              <a:t>We have developed the following set of recommendations that can serve as inspiration for how each company can set the framework for the internal use of AI.</a:t>
            </a:r>
          </a:p>
          <a:p>
            <a:pPr marL="0" indent="0">
              <a:buNone/>
            </a:pPr>
            <a:r>
              <a:rPr lang="en-US" sz="1400">
                <a:solidFill>
                  <a:schemeClr val="tx1">
                    <a:lumMod val="85000"/>
                    <a:lumOff val="15000"/>
                  </a:schemeClr>
                </a:solidFill>
              </a:rPr>
              <a:t>Most companies </a:t>
            </a:r>
            <a:r>
              <a:rPr lang="en-US" sz="1400" dirty="0">
                <a:solidFill>
                  <a:schemeClr val="tx1">
                    <a:lumMod val="85000"/>
                    <a:lumOff val="15000"/>
                  </a:schemeClr>
                </a:solidFill>
              </a:rPr>
              <a:t>are already using the technology, and it is only going one way. There are many benefits to be gained from using AI. As a company, you just need to consider how you will use it.</a:t>
            </a:r>
          </a:p>
          <a:p>
            <a:pPr marL="0" indent="0">
              <a:buNone/>
            </a:pPr>
            <a:r>
              <a:rPr lang="en-US" sz="1400" dirty="0">
                <a:solidFill>
                  <a:schemeClr val="tx1">
                    <a:lumMod val="85000"/>
                    <a:lumOff val="15000"/>
                  </a:schemeClr>
                </a:solidFill>
              </a:rPr>
              <a:t>All images in this PowerPoint presentation are generated using AI.</a:t>
            </a:r>
            <a:endParaRPr lang="da-DK" sz="1400" dirty="0">
              <a:solidFill>
                <a:schemeClr val="tx1">
                  <a:lumMod val="85000"/>
                  <a:lumOff val="15000"/>
                </a:schemeClr>
              </a:solidFill>
            </a:endParaRPr>
          </a:p>
        </p:txBody>
      </p:sp>
      <p:pic>
        <p:nvPicPr>
          <p:cNvPr id="6" name="Billede 5">
            <a:extLst>
              <a:ext uri="{FF2B5EF4-FFF2-40B4-BE49-F238E27FC236}">
                <a16:creationId xmlns:a16="http://schemas.microsoft.com/office/drawing/2014/main" id="{0ECDB470-5E55-9F4A-8730-C3A048ACF5D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94668" y="5971566"/>
            <a:ext cx="1227268" cy="675588"/>
          </a:xfrm>
          <a:prstGeom prst="rect">
            <a:avLst/>
          </a:prstGeom>
        </p:spPr>
      </p:pic>
      <p:pic>
        <p:nvPicPr>
          <p:cNvPr id="7" name="Billede 6">
            <a:extLst>
              <a:ext uri="{FF2B5EF4-FFF2-40B4-BE49-F238E27FC236}">
                <a16:creationId xmlns:a16="http://schemas.microsoft.com/office/drawing/2014/main" id="{43B770CF-D7B6-829E-5394-1B0D9E208F3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724947" y="5814403"/>
            <a:ext cx="1412233" cy="941488"/>
          </a:xfrm>
          <a:prstGeom prst="rect">
            <a:avLst/>
          </a:prstGeom>
        </p:spPr>
      </p:pic>
    </p:spTree>
    <p:extLst>
      <p:ext uri="{BB962C8B-B14F-4D97-AF65-F5344CB8AC3E}">
        <p14:creationId xmlns:p14="http://schemas.microsoft.com/office/powerpoint/2010/main" val="4034354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BD2527-3A78-E453-9664-02C87A41319E}"/>
              </a:ext>
            </a:extLst>
          </p:cNvPr>
          <p:cNvSpPr>
            <a:spLocks noGrp="1"/>
          </p:cNvSpPr>
          <p:nvPr>
            <p:ph type="title"/>
          </p:nvPr>
        </p:nvSpPr>
        <p:spPr>
          <a:xfrm>
            <a:off x="7320466" y="609600"/>
            <a:ext cx="4140014" cy="1330839"/>
          </a:xfrm>
        </p:spPr>
        <p:txBody>
          <a:bodyPr>
            <a:normAutofit/>
          </a:bodyPr>
          <a:lstStyle/>
          <a:p>
            <a:r>
              <a:rPr lang="da-DK" sz="4100" dirty="0"/>
              <a:t>General </a:t>
            </a:r>
            <a:r>
              <a:rPr lang="da-DK" sz="4100" dirty="0" err="1"/>
              <a:t>advice</a:t>
            </a:r>
            <a:endParaRPr lang="da-DK" sz="4100" dirty="0"/>
          </a:p>
        </p:txBody>
      </p:sp>
      <p:sp>
        <p:nvSpPr>
          <p:cNvPr id="3" name="Pladsholder til indhold 2">
            <a:extLst>
              <a:ext uri="{FF2B5EF4-FFF2-40B4-BE49-F238E27FC236}">
                <a16:creationId xmlns:a16="http://schemas.microsoft.com/office/drawing/2014/main" id="{8328C9A8-3C6F-FE20-57E3-A7872D735B78}"/>
              </a:ext>
            </a:extLst>
          </p:cNvPr>
          <p:cNvSpPr>
            <a:spLocks noGrp="1"/>
          </p:cNvSpPr>
          <p:nvPr>
            <p:ph idx="1"/>
          </p:nvPr>
        </p:nvSpPr>
        <p:spPr>
          <a:xfrm>
            <a:off x="7320465" y="2194102"/>
            <a:ext cx="4140013" cy="3908586"/>
          </a:xfrm>
        </p:spPr>
        <p:txBody>
          <a:bodyPr>
            <a:normAutofit/>
          </a:bodyPr>
          <a:lstStyle/>
          <a:p>
            <a:r>
              <a:rPr lang="da-DK" sz="2000" dirty="0" err="1"/>
              <a:t>Think</a:t>
            </a:r>
            <a:r>
              <a:rPr lang="da-DK" sz="2000" dirty="0"/>
              <a:t> </a:t>
            </a:r>
            <a:r>
              <a:rPr lang="da-DK" sz="2000" dirty="0" err="1"/>
              <a:t>carefully</a:t>
            </a:r>
            <a:endParaRPr lang="da-DK" sz="2000" dirty="0"/>
          </a:p>
          <a:p>
            <a:r>
              <a:rPr lang="da-DK" sz="2000" dirty="0"/>
              <a:t>Review AI </a:t>
            </a:r>
            <a:r>
              <a:rPr lang="da-DK" sz="2000" dirty="0" err="1"/>
              <a:t>assistant</a:t>
            </a:r>
            <a:r>
              <a:rPr lang="da-DK" sz="2000" dirty="0"/>
              <a:t> output</a:t>
            </a:r>
          </a:p>
          <a:p>
            <a:r>
              <a:rPr lang="da-DK" sz="2000" dirty="0"/>
              <a:t>Be </a:t>
            </a:r>
            <a:r>
              <a:rPr lang="da-DK" sz="2000" dirty="0" err="1"/>
              <a:t>aware</a:t>
            </a:r>
            <a:r>
              <a:rPr lang="da-DK" sz="2000" dirty="0"/>
              <a:t> of </a:t>
            </a:r>
            <a:r>
              <a:rPr lang="da-DK" sz="2000" dirty="0" err="1"/>
              <a:t>whether</a:t>
            </a:r>
            <a:r>
              <a:rPr lang="da-DK" sz="2000" dirty="0"/>
              <a:t> </a:t>
            </a:r>
            <a:r>
              <a:rPr lang="da-DK" sz="2000" dirty="0" err="1"/>
              <a:t>you</a:t>
            </a:r>
            <a:r>
              <a:rPr lang="da-DK" sz="2000" dirty="0"/>
              <a:t> </a:t>
            </a:r>
            <a:r>
              <a:rPr lang="da-DK" sz="2000" dirty="0" err="1"/>
              <a:t>are</a:t>
            </a:r>
            <a:r>
              <a:rPr lang="da-DK" sz="2000" dirty="0"/>
              <a:t> </a:t>
            </a:r>
            <a:r>
              <a:rPr lang="da-DK" sz="2000" dirty="0" err="1"/>
              <a:t>working</a:t>
            </a:r>
            <a:r>
              <a:rPr lang="da-DK" sz="2000" dirty="0"/>
              <a:t> in an open or </a:t>
            </a:r>
            <a:r>
              <a:rPr lang="da-DK" sz="2000" dirty="0" err="1"/>
              <a:t>closed</a:t>
            </a:r>
            <a:r>
              <a:rPr lang="da-DK" sz="2000" dirty="0"/>
              <a:t> system</a:t>
            </a:r>
          </a:p>
          <a:p>
            <a:r>
              <a:rPr lang="da-DK" sz="2000" dirty="0"/>
              <a:t>AI </a:t>
            </a:r>
            <a:r>
              <a:rPr lang="da-DK" sz="2000" dirty="0" err="1"/>
              <a:t>assistants</a:t>
            </a:r>
            <a:r>
              <a:rPr lang="da-DK" sz="2000" dirty="0"/>
              <a:t> </a:t>
            </a:r>
            <a:r>
              <a:rPr lang="da-DK" sz="2000" dirty="0" err="1"/>
              <a:t>lack</a:t>
            </a:r>
            <a:r>
              <a:rPr lang="da-DK" sz="2000" dirty="0"/>
              <a:t> basic human </a:t>
            </a:r>
            <a:r>
              <a:rPr lang="da-DK" sz="2000" dirty="0" err="1"/>
              <a:t>quality</a:t>
            </a:r>
            <a:endParaRPr lang="da-DK" sz="2000" dirty="0"/>
          </a:p>
          <a:p>
            <a:r>
              <a:rPr lang="da-DK" sz="2000" dirty="0"/>
              <a:t>If in </a:t>
            </a:r>
            <a:r>
              <a:rPr lang="da-DK" sz="2000" dirty="0" err="1"/>
              <a:t>doubt</a:t>
            </a:r>
            <a:r>
              <a:rPr lang="da-DK" sz="2000" dirty="0"/>
              <a:t>, </a:t>
            </a:r>
            <a:r>
              <a:rPr lang="da-DK" sz="2000" dirty="0" err="1"/>
              <a:t>seek</a:t>
            </a:r>
            <a:r>
              <a:rPr lang="da-DK" sz="2000" dirty="0"/>
              <a:t> </a:t>
            </a:r>
            <a:r>
              <a:rPr lang="da-DK" sz="2000" dirty="0" err="1"/>
              <a:t>help</a:t>
            </a:r>
            <a:endParaRPr lang="da-DK" sz="2000" dirty="0"/>
          </a:p>
          <a:p>
            <a:endParaRPr lang="da-DK" sz="2000" dirty="0"/>
          </a:p>
        </p:txBody>
      </p:sp>
      <p:pic>
        <p:nvPicPr>
          <p:cNvPr id="4" name="Pladsholder til indhold 2" descr="Et billede, der indeholder tøj, tekst, tegneserie, Ansigt&#10;&#10;Automatisk genereret beskrivelse">
            <a:extLst>
              <a:ext uri="{FF2B5EF4-FFF2-40B4-BE49-F238E27FC236}">
                <a16:creationId xmlns:a16="http://schemas.microsoft.com/office/drawing/2014/main" id="{E73E8DDA-5760-02E8-F5D8-A7EF9550AA37}"/>
              </a:ext>
            </a:extLst>
          </p:cNvPr>
          <p:cNvPicPr>
            <a:picLocks noChangeAspect="1"/>
          </p:cNvPicPr>
          <p:nvPr/>
        </p:nvPicPr>
        <p:blipFill>
          <a:blip r:embed="rId2"/>
          <a:srcRect t="77" r="-2" b="555"/>
          <a:stretch/>
        </p:blipFill>
        <p:spPr>
          <a:xfrm>
            <a:off x="20" y="10"/>
            <a:ext cx="6901711" cy="6857990"/>
          </a:xfrm>
          <a:custGeom>
            <a:avLst/>
            <a:gdLst/>
            <a:ahLst/>
            <a:cxnLst/>
            <a:rect l="l" t="t" r="r" b="b"/>
            <a:pathLst>
              <a:path w="6901731" h="6858000">
                <a:moveTo>
                  <a:pt x="0" y="0"/>
                </a:moveTo>
                <a:lnTo>
                  <a:pt x="6897896" y="5958"/>
                </a:lnTo>
                <a:lnTo>
                  <a:pt x="6866823" y="62592"/>
                </a:lnTo>
                <a:lnTo>
                  <a:pt x="6901731" y="89476"/>
                </a:lnTo>
                <a:lnTo>
                  <a:pt x="6901731" y="103833"/>
                </a:lnTo>
                <a:lnTo>
                  <a:pt x="6900034" y="110092"/>
                </a:lnTo>
                <a:lnTo>
                  <a:pt x="6901731" y="113679"/>
                </a:lnTo>
                <a:lnTo>
                  <a:pt x="6901731" y="405560"/>
                </a:lnTo>
                <a:lnTo>
                  <a:pt x="6900456" y="429509"/>
                </a:lnTo>
                <a:cubicBezTo>
                  <a:pt x="6892773" y="535647"/>
                  <a:pt x="6878314" y="537918"/>
                  <a:pt x="6886342" y="636808"/>
                </a:cubicBezTo>
                <a:cubicBezTo>
                  <a:pt x="6892506" y="756883"/>
                  <a:pt x="6864504" y="771443"/>
                  <a:pt x="6851784" y="839073"/>
                </a:cubicBezTo>
                <a:cubicBezTo>
                  <a:pt x="6838675" y="892655"/>
                  <a:pt x="6864124" y="961738"/>
                  <a:pt x="6845760" y="994930"/>
                </a:cubicBezTo>
                <a:cubicBezTo>
                  <a:pt x="6833572" y="1024166"/>
                  <a:pt x="6859282" y="1058905"/>
                  <a:pt x="6845601" y="1112932"/>
                </a:cubicBezTo>
                <a:cubicBezTo>
                  <a:pt x="6838700" y="1149910"/>
                  <a:pt x="6829138" y="1151035"/>
                  <a:pt x="6820235" y="1187433"/>
                </a:cubicBezTo>
                <a:cubicBezTo>
                  <a:pt x="6815504" y="1196464"/>
                  <a:pt x="6777707" y="1338549"/>
                  <a:pt x="6759643" y="1337010"/>
                </a:cubicBezTo>
                <a:cubicBezTo>
                  <a:pt x="6737660" y="1337296"/>
                  <a:pt x="6760650" y="1396341"/>
                  <a:pt x="6736375" y="1382272"/>
                </a:cubicBezTo>
                <a:cubicBezTo>
                  <a:pt x="6755741" y="1415836"/>
                  <a:pt x="6714675" y="1414567"/>
                  <a:pt x="6701292" y="1432111"/>
                </a:cubicBezTo>
                <a:cubicBezTo>
                  <a:pt x="6721110" y="1460185"/>
                  <a:pt x="6692106" y="1490815"/>
                  <a:pt x="6686578" y="1518624"/>
                </a:cubicBezTo>
                <a:cubicBezTo>
                  <a:pt x="6682512" y="1567002"/>
                  <a:pt x="6679579" y="1571443"/>
                  <a:pt x="6670824" y="1607743"/>
                </a:cubicBezTo>
                <a:cubicBezTo>
                  <a:pt x="6671133" y="1629590"/>
                  <a:pt x="6663161" y="1656870"/>
                  <a:pt x="6664392" y="1696405"/>
                </a:cubicBezTo>
                <a:cubicBezTo>
                  <a:pt x="6655686" y="1770486"/>
                  <a:pt x="6641938" y="1757082"/>
                  <a:pt x="6642880" y="1812372"/>
                </a:cubicBezTo>
                <a:cubicBezTo>
                  <a:pt x="6638579" y="1872475"/>
                  <a:pt x="6619231" y="1825476"/>
                  <a:pt x="6612547" y="1876437"/>
                </a:cubicBezTo>
                <a:cubicBezTo>
                  <a:pt x="6600695" y="1913834"/>
                  <a:pt x="6591061" y="1923231"/>
                  <a:pt x="6571760" y="1953331"/>
                </a:cubicBezTo>
                <a:cubicBezTo>
                  <a:pt x="6561039" y="1989021"/>
                  <a:pt x="6544090" y="2087896"/>
                  <a:pt x="6520213" y="2096455"/>
                </a:cubicBezTo>
                <a:lnTo>
                  <a:pt x="6492461" y="2188148"/>
                </a:lnTo>
                <a:cubicBezTo>
                  <a:pt x="6504372" y="2211333"/>
                  <a:pt x="6489131" y="2253220"/>
                  <a:pt x="6471854" y="2259117"/>
                </a:cubicBezTo>
                <a:cubicBezTo>
                  <a:pt x="6466151" y="2287829"/>
                  <a:pt x="6440452" y="2301346"/>
                  <a:pt x="6439832" y="2328334"/>
                </a:cubicBezTo>
                <a:cubicBezTo>
                  <a:pt x="6431013" y="2351201"/>
                  <a:pt x="6444250" y="2396409"/>
                  <a:pt x="6425162" y="2408211"/>
                </a:cubicBezTo>
                <a:lnTo>
                  <a:pt x="6417221" y="2427382"/>
                </a:lnTo>
                <a:lnTo>
                  <a:pt x="6425030" y="2464387"/>
                </a:lnTo>
                <a:lnTo>
                  <a:pt x="6406293" y="2472223"/>
                </a:lnTo>
                <a:cubicBezTo>
                  <a:pt x="6406862" y="2477277"/>
                  <a:pt x="6406486" y="2491723"/>
                  <a:pt x="6405400" y="2493547"/>
                </a:cubicBezTo>
                <a:lnTo>
                  <a:pt x="6374829" y="2532070"/>
                </a:lnTo>
                <a:cubicBezTo>
                  <a:pt x="6374597" y="2545374"/>
                  <a:pt x="6360976" y="2563797"/>
                  <a:pt x="6350864" y="2577422"/>
                </a:cubicBezTo>
                <a:cubicBezTo>
                  <a:pt x="6327056" y="2632768"/>
                  <a:pt x="6341262" y="2616275"/>
                  <a:pt x="6329174" y="2663854"/>
                </a:cubicBezTo>
                <a:cubicBezTo>
                  <a:pt x="6326303" y="2703642"/>
                  <a:pt x="6332854" y="2709643"/>
                  <a:pt x="6315095" y="2741507"/>
                </a:cubicBezTo>
                <a:cubicBezTo>
                  <a:pt x="6319921" y="2740191"/>
                  <a:pt x="6321925" y="2742004"/>
                  <a:pt x="6322463" y="2745641"/>
                </a:cubicBezTo>
                <a:cubicBezTo>
                  <a:pt x="6322245" y="2747982"/>
                  <a:pt x="6322027" y="2750323"/>
                  <a:pt x="6321808" y="2752663"/>
                </a:cubicBezTo>
                <a:lnTo>
                  <a:pt x="6314569" y="2756718"/>
                </a:lnTo>
                <a:cubicBezTo>
                  <a:pt x="6289324" y="2773686"/>
                  <a:pt x="6317551" y="2780051"/>
                  <a:pt x="6315211" y="2811618"/>
                </a:cubicBezTo>
                <a:cubicBezTo>
                  <a:pt x="6315620" y="2826627"/>
                  <a:pt x="6296047" y="2885298"/>
                  <a:pt x="6302211" y="2882314"/>
                </a:cubicBezTo>
                <a:lnTo>
                  <a:pt x="6286167" y="2949597"/>
                </a:lnTo>
                <a:cubicBezTo>
                  <a:pt x="6286401" y="2994618"/>
                  <a:pt x="6286615" y="2971464"/>
                  <a:pt x="6287037" y="3008578"/>
                </a:cubicBezTo>
                <a:cubicBezTo>
                  <a:pt x="6293795" y="3029535"/>
                  <a:pt x="6274405" y="3114154"/>
                  <a:pt x="6259150" y="3123139"/>
                </a:cubicBezTo>
                <a:cubicBezTo>
                  <a:pt x="6250085" y="3189063"/>
                  <a:pt x="6269067" y="3151280"/>
                  <a:pt x="6272249" y="3227854"/>
                </a:cubicBezTo>
                <a:cubicBezTo>
                  <a:pt x="6278775" y="3295842"/>
                  <a:pt x="6289216" y="3303765"/>
                  <a:pt x="6292288" y="3378383"/>
                </a:cubicBezTo>
                <a:cubicBezTo>
                  <a:pt x="6303894" y="3395995"/>
                  <a:pt x="6287498" y="3432581"/>
                  <a:pt x="6288328" y="3459618"/>
                </a:cubicBezTo>
                <a:cubicBezTo>
                  <a:pt x="6289158" y="3486653"/>
                  <a:pt x="6299937" y="3538735"/>
                  <a:pt x="6297272" y="3540603"/>
                </a:cubicBezTo>
                <a:cubicBezTo>
                  <a:pt x="6296849" y="3577379"/>
                  <a:pt x="6294184" y="3587943"/>
                  <a:pt x="6291001" y="3638374"/>
                </a:cubicBezTo>
                <a:cubicBezTo>
                  <a:pt x="6283026" y="3666794"/>
                  <a:pt x="6265833" y="3731744"/>
                  <a:pt x="6283592" y="3763609"/>
                </a:cubicBezTo>
                <a:cubicBezTo>
                  <a:pt x="6264286" y="3758340"/>
                  <a:pt x="6290177" y="3803150"/>
                  <a:pt x="6274068" y="3814506"/>
                </a:cubicBezTo>
                <a:cubicBezTo>
                  <a:pt x="6260645" y="3821643"/>
                  <a:pt x="6265372" y="3836902"/>
                  <a:pt x="6262850" y="3850454"/>
                </a:cubicBezTo>
                <a:cubicBezTo>
                  <a:pt x="6250418" y="3863479"/>
                  <a:pt x="6250660" y="3955243"/>
                  <a:pt x="6257357" y="3975474"/>
                </a:cubicBezTo>
                <a:cubicBezTo>
                  <a:pt x="6245091" y="4036737"/>
                  <a:pt x="6237535" y="4029237"/>
                  <a:pt x="6257889" y="4073155"/>
                </a:cubicBezTo>
                <a:cubicBezTo>
                  <a:pt x="6259272" y="4085906"/>
                  <a:pt x="6239882" y="4116397"/>
                  <a:pt x="6237441" y="4126638"/>
                </a:cubicBezTo>
                <a:lnTo>
                  <a:pt x="6245587" y="4172738"/>
                </a:lnTo>
                <a:lnTo>
                  <a:pt x="6235772" y="4176721"/>
                </a:lnTo>
                <a:lnTo>
                  <a:pt x="6233287" y="4195136"/>
                </a:lnTo>
                <a:lnTo>
                  <a:pt x="6234619" y="4280850"/>
                </a:lnTo>
                <a:cubicBezTo>
                  <a:pt x="6239453" y="4320763"/>
                  <a:pt x="6223309" y="4337596"/>
                  <a:pt x="6219318" y="4402526"/>
                </a:cubicBezTo>
                <a:cubicBezTo>
                  <a:pt x="6205466" y="4516209"/>
                  <a:pt x="6216183" y="4588729"/>
                  <a:pt x="6216810" y="4651172"/>
                </a:cubicBezTo>
                <a:cubicBezTo>
                  <a:pt x="6217673" y="4756959"/>
                  <a:pt x="6228654" y="4824005"/>
                  <a:pt x="6225945" y="4916779"/>
                </a:cubicBezTo>
                <a:cubicBezTo>
                  <a:pt x="6217032" y="4993010"/>
                  <a:pt x="6264271" y="4984591"/>
                  <a:pt x="6230174" y="5051379"/>
                </a:cubicBezTo>
                <a:cubicBezTo>
                  <a:pt x="6235713" y="5056951"/>
                  <a:pt x="6239420" y="5163714"/>
                  <a:pt x="6242600" y="5170879"/>
                </a:cubicBezTo>
                <a:lnTo>
                  <a:pt x="6235996" y="5216428"/>
                </a:lnTo>
                <a:lnTo>
                  <a:pt x="6214638" y="5285298"/>
                </a:lnTo>
                <a:cubicBezTo>
                  <a:pt x="6211392" y="5297492"/>
                  <a:pt x="6225576" y="5312063"/>
                  <a:pt x="6228432" y="5317696"/>
                </a:cubicBezTo>
                <a:lnTo>
                  <a:pt x="6246496" y="5398787"/>
                </a:lnTo>
                <a:lnTo>
                  <a:pt x="6244793" y="5399530"/>
                </a:lnTo>
                <a:lnTo>
                  <a:pt x="6241695" y="5406948"/>
                </a:lnTo>
                <a:lnTo>
                  <a:pt x="6267461" y="5499413"/>
                </a:lnTo>
                <a:cubicBezTo>
                  <a:pt x="6285387" y="5533848"/>
                  <a:pt x="6284888" y="5550029"/>
                  <a:pt x="6295987" y="5582659"/>
                </a:cubicBezTo>
                <a:cubicBezTo>
                  <a:pt x="6311253" y="5681724"/>
                  <a:pt x="6295439" y="5695558"/>
                  <a:pt x="6364803" y="5784263"/>
                </a:cubicBezTo>
                <a:cubicBezTo>
                  <a:pt x="6379348" y="5818651"/>
                  <a:pt x="6412475" y="5906802"/>
                  <a:pt x="6423050" y="5922637"/>
                </a:cubicBezTo>
                <a:cubicBezTo>
                  <a:pt x="6445210" y="5973612"/>
                  <a:pt x="6468179" y="6023873"/>
                  <a:pt x="6497767" y="6090108"/>
                </a:cubicBezTo>
                <a:cubicBezTo>
                  <a:pt x="6571895" y="6150548"/>
                  <a:pt x="6572491" y="6236583"/>
                  <a:pt x="6606710" y="6281543"/>
                </a:cubicBezTo>
                <a:cubicBezTo>
                  <a:pt x="6633675" y="6335892"/>
                  <a:pt x="6654357" y="6388782"/>
                  <a:pt x="6667540" y="6443715"/>
                </a:cubicBezTo>
                <a:cubicBezTo>
                  <a:pt x="6685192" y="6466826"/>
                  <a:pt x="6650500" y="6508701"/>
                  <a:pt x="6659722" y="6550105"/>
                </a:cubicBezTo>
                <a:cubicBezTo>
                  <a:pt x="6665926" y="6645044"/>
                  <a:pt x="6669126" y="6627536"/>
                  <a:pt x="6671805" y="6687397"/>
                </a:cubicBezTo>
                <a:cubicBezTo>
                  <a:pt x="6682671" y="6733683"/>
                  <a:pt x="6665210" y="6772117"/>
                  <a:pt x="6669658" y="6806602"/>
                </a:cubicBezTo>
                <a:cubicBezTo>
                  <a:pt x="6661174" y="6812658"/>
                  <a:pt x="6667097" y="6831470"/>
                  <a:pt x="6675783" y="6850325"/>
                </a:cubicBezTo>
                <a:lnTo>
                  <a:pt x="6679704" y="6858000"/>
                </a:lnTo>
                <a:lnTo>
                  <a:pt x="4532241" y="6858000"/>
                </a:lnTo>
                <a:lnTo>
                  <a:pt x="1208596" y="6858000"/>
                </a:lnTo>
                <a:lnTo>
                  <a:pt x="0" y="6858000"/>
                </a:lnTo>
                <a:close/>
              </a:path>
            </a:pathLst>
          </a:custGeom>
          <a:solidFill>
            <a:srgbClr val="FFFFFF">
              <a:shade val="85000"/>
            </a:srgbClr>
          </a:solidFill>
          <a:scene3d>
            <a:camera prst="orthographicFront"/>
            <a:lightRig rig="twoPt" dir="t">
              <a:rot lat="0" lon="0" rev="7200000"/>
            </a:lightRig>
          </a:scene3d>
          <a:sp3d>
            <a:bevelT w="25400" h="19050"/>
            <a:contourClr>
              <a:srgbClr val="FFFFFF"/>
            </a:contourClr>
          </a:sp3d>
        </p:spPr>
      </p:pic>
      <p:pic>
        <p:nvPicPr>
          <p:cNvPr id="7" name="Billede 6">
            <a:extLst>
              <a:ext uri="{FF2B5EF4-FFF2-40B4-BE49-F238E27FC236}">
                <a16:creationId xmlns:a16="http://schemas.microsoft.com/office/drawing/2014/main" id="{A5ED619C-30B0-A580-803A-CB2540D9DB5C}"/>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709236" y="5808742"/>
            <a:ext cx="1502483" cy="1001655"/>
          </a:xfrm>
          <a:prstGeom prst="rect">
            <a:avLst/>
          </a:prstGeom>
        </p:spPr>
      </p:pic>
      <p:pic>
        <p:nvPicPr>
          <p:cNvPr id="8" name="Billede 7">
            <a:extLst>
              <a:ext uri="{FF2B5EF4-FFF2-40B4-BE49-F238E27FC236}">
                <a16:creationId xmlns:a16="http://schemas.microsoft.com/office/drawing/2014/main" id="{E0A4580A-AE0F-0371-84F4-6F427CAE8530}"/>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7169554" y="6012674"/>
            <a:ext cx="1362140" cy="749832"/>
          </a:xfrm>
          <a:prstGeom prst="rect">
            <a:avLst/>
          </a:prstGeom>
        </p:spPr>
      </p:pic>
    </p:spTree>
    <p:extLst>
      <p:ext uri="{BB962C8B-B14F-4D97-AF65-F5344CB8AC3E}">
        <p14:creationId xmlns:p14="http://schemas.microsoft.com/office/powerpoint/2010/main" val="2012330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AAFACC-C358-BE74-C680-8BF0274B83D2}"/>
              </a:ext>
            </a:extLst>
          </p:cNvPr>
          <p:cNvSpPr>
            <a:spLocks noGrp="1"/>
          </p:cNvSpPr>
          <p:nvPr>
            <p:ph type="title"/>
          </p:nvPr>
        </p:nvSpPr>
        <p:spPr>
          <a:xfrm>
            <a:off x="1137035" y="609600"/>
            <a:ext cx="3595678" cy="1330839"/>
          </a:xfrm>
        </p:spPr>
        <p:txBody>
          <a:bodyPr>
            <a:normAutofit/>
          </a:bodyPr>
          <a:lstStyle/>
          <a:p>
            <a:r>
              <a:rPr lang="da-DK" dirty="0" err="1"/>
              <a:t>Think</a:t>
            </a:r>
            <a:r>
              <a:rPr lang="da-DK" dirty="0"/>
              <a:t> </a:t>
            </a:r>
            <a:r>
              <a:rPr lang="da-DK" dirty="0" err="1"/>
              <a:t>carefully</a:t>
            </a:r>
            <a:endParaRPr lang="da-DK" dirty="0"/>
          </a:p>
        </p:txBody>
      </p:sp>
      <p:sp>
        <p:nvSpPr>
          <p:cNvPr id="3" name="Pladsholder til indhold 2">
            <a:extLst>
              <a:ext uri="{FF2B5EF4-FFF2-40B4-BE49-F238E27FC236}">
                <a16:creationId xmlns:a16="http://schemas.microsoft.com/office/drawing/2014/main" id="{D7EAC4CE-FD61-2C4A-1C03-8056C1259210}"/>
              </a:ext>
            </a:extLst>
          </p:cNvPr>
          <p:cNvSpPr>
            <a:spLocks noGrp="1"/>
          </p:cNvSpPr>
          <p:nvPr>
            <p:ph idx="1"/>
          </p:nvPr>
        </p:nvSpPr>
        <p:spPr>
          <a:xfrm>
            <a:off x="1136625" y="2023753"/>
            <a:ext cx="3158741" cy="3908586"/>
          </a:xfrm>
        </p:spPr>
        <p:txBody>
          <a:bodyPr>
            <a:normAutofit/>
          </a:bodyPr>
          <a:lstStyle/>
          <a:p>
            <a:r>
              <a:rPr lang="da-DK" sz="1700" dirty="0"/>
              <a:t>It is </a:t>
            </a:r>
            <a:r>
              <a:rPr lang="da-DK" sz="1700" dirty="0" err="1"/>
              <a:t>your</a:t>
            </a:r>
            <a:r>
              <a:rPr lang="da-DK" sz="1700" dirty="0"/>
              <a:t> </a:t>
            </a:r>
            <a:r>
              <a:rPr lang="da-DK" sz="1700" dirty="0" err="1"/>
              <a:t>responsibility</a:t>
            </a:r>
            <a:r>
              <a:rPr lang="da-DK" sz="1700" dirty="0"/>
              <a:t> </a:t>
            </a:r>
            <a:r>
              <a:rPr lang="da-DK" sz="1700" dirty="0" err="1"/>
              <a:t>how</a:t>
            </a:r>
            <a:r>
              <a:rPr lang="da-DK" sz="1700" dirty="0"/>
              <a:t> </a:t>
            </a:r>
            <a:r>
              <a:rPr lang="da-DK" sz="1700" dirty="0" err="1"/>
              <a:t>you</a:t>
            </a:r>
            <a:r>
              <a:rPr lang="da-DK" sz="1700" dirty="0"/>
              <a:t> </a:t>
            </a:r>
            <a:r>
              <a:rPr lang="da-DK" sz="1700" dirty="0" err="1"/>
              <a:t>use</a:t>
            </a:r>
            <a:r>
              <a:rPr lang="da-DK" sz="1700" dirty="0"/>
              <a:t> AI. </a:t>
            </a:r>
          </a:p>
          <a:p>
            <a:r>
              <a:rPr lang="da-DK" sz="1700" dirty="0"/>
              <a:t>As an </a:t>
            </a:r>
            <a:r>
              <a:rPr lang="da-DK" sz="1700" dirty="0" err="1"/>
              <a:t>employee</a:t>
            </a:r>
            <a:r>
              <a:rPr lang="da-DK" sz="1700" dirty="0"/>
              <a:t>, </a:t>
            </a:r>
            <a:r>
              <a:rPr lang="da-DK" sz="1700" dirty="0" err="1"/>
              <a:t>you</a:t>
            </a:r>
            <a:r>
              <a:rPr lang="da-DK" sz="1700" dirty="0"/>
              <a:t> </a:t>
            </a:r>
            <a:r>
              <a:rPr lang="da-DK" sz="1700" dirty="0" err="1"/>
              <a:t>should</a:t>
            </a:r>
            <a:r>
              <a:rPr lang="da-DK" sz="1700" dirty="0"/>
              <a:t> </a:t>
            </a:r>
            <a:r>
              <a:rPr lang="da-DK" sz="1700" dirty="0" err="1"/>
              <a:t>consider</a:t>
            </a:r>
            <a:r>
              <a:rPr lang="da-DK" sz="1700" dirty="0"/>
              <a:t> </a:t>
            </a:r>
            <a:r>
              <a:rPr lang="da-DK" sz="1700" dirty="0" err="1"/>
              <a:t>where</a:t>
            </a:r>
            <a:r>
              <a:rPr lang="da-DK" sz="1700" dirty="0"/>
              <a:t> </a:t>
            </a:r>
            <a:r>
              <a:rPr lang="da-DK" sz="1700" dirty="0" err="1"/>
              <a:t>you</a:t>
            </a:r>
            <a:r>
              <a:rPr lang="da-DK" sz="1700" dirty="0"/>
              <a:t> </a:t>
            </a:r>
            <a:r>
              <a:rPr lang="da-DK" sz="1700" dirty="0" err="1"/>
              <a:t>can</a:t>
            </a:r>
            <a:r>
              <a:rPr lang="da-DK" sz="1700" dirty="0"/>
              <a:t> </a:t>
            </a:r>
            <a:r>
              <a:rPr lang="da-DK" sz="1700" dirty="0" err="1"/>
              <a:t>best</a:t>
            </a:r>
            <a:r>
              <a:rPr lang="da-DK" sz="1700" dirty="0"/>
              <a:t> </a:t>
            </a:r>
            <a:r>
              <a:rPr lang="da-DK" sz="1700" dirty="0" err="1"/>
              <a:t>utilize</a:t>
            </a:r>
            <a:r>
              <a:rPr lang="da-DK" sz="1700" dirty="0"/>
              <a:t> AI in </a:t>
            </a:r>
            <a:r>
              <a:rPr lang="da-DK" sz="1700" dirty="0" err="1"/>
              <a:t>your</a:t>
            </a:r>
            <a:r>
              <a:rPr lang="da-DK" sz="1700" dirty="0"/>
              <a:t> </a:t>
            </a:r>
            <a:r>
              <a:rPr lang="da-DK" sz="1700" dirty="0" err="1"/>
              <a:t>work</a:t>
            </a:r>
            <a:r>
              <a:rPr lang="da-DK" sz="1700" dirty="0"/>
              <a:t>. </a:t>
            </a:r>
            <a:r>
              <a:rPr lang="da-DK" sz="1700" dirty="0" err="1"/>
              <a:t>There</a:t>
            </a:r>
            <a:r>
              <a:rPr lang="da-DK" sz="1700" dirty="0"/>
              <a:t> </a:t>
            </a:r>
            <a:r>
              <a:rPr lang="da-DK" sz="1700" dirty="0" err="1"/>
              <a:t>are</a:t>
            </a:r>
            <a:r>
              <a:rPr lang="da-DK" sz="1700" dirty="0"/>
              <a:t> </a:t>
            </a:r>
            <a:r>
              <a:rPr lang="da-DK" sz="1700" dirty="0" err="1"/>
              <a:t>certain</a:t>
            </a:r>
            <a:r>
              <a:rPr lang="da-DK" sz="1700" dirty="0"/>
              <a:t> tasks </a:t>
            </a:r>
            <a:r>
              <a:rPr lang="da-DK" sz="1700" dirty="0" err="1"/>
              <a:t>where</a:t>
            </a:r>
            <a:r>
              <a:rPr lang="da-DK" sz="1700" dirty="0"/>
              <a:t> it </a:t>
            </a:r>
            <a:r>
              <a:rPr lang="da-DK" sz="1700" dirty="0" err="1"/>
              <a:t>will</a:t>
            </a:r>
            <a:r>
              <a:rPr lang="da-DK" sz="1700" dirty="0"/>
              <a:t> </a:t>
            </a:r>
            <a:r>
              <a:rPr lang="da-DK" sz="1700" dirty="0" err="1"/>
              <a:t>be</a:t>
            </a:r>
            <a:r>
              <a:rPr lang="da-DK" sz="1700" dirty="0"/>
              <a:t> more </a:t>
            </a:r>
            <a:r>
              <a:rPr lang="da-DK" sz="1700" dirty="0" err="1"/>
              <a:t>effective</a:t>
            </a:r>
            <a:r>
              <a:rPr lang="da-DK" sz="1700" dirty="0"/>
              <a:t> </a:t>
            </a:r>
            <a:r>
              <a:rPr lang="da-DK" sz="1700" dirty="0" err="1"/>
              <a:t>than</a:t>
            </a:r>
            <a:r>
              <a:rPr lang="da-DK" sz="1700" dirty="0"/>
              <a:t> </a:t>
            </a:r>
            <a:r>
              <a:rPr lang="da-DK" sz="1700" dirty="0" err="1"/>
              <a:t>others</a:t>
            </a:r>
            <a:r>
              <a:rPr lang="da-DK" sz="1700" dirty="0"/>
              <a:t>. </a:t>
            </a:r>
          </a:p>
          <a:p>
            <a:r>
              <a:rPr lang="da-DK" sz="1700" dirty="0"/>
              <a:t>AI </a:t>
            </a:r>
            <a:r>
              <a:rPr lang="da-DK" sz="1700" dirty="0" err="1"/>
              <a:t>assistant</a:t>
            </a:r>
            <a:r>
              <a:rPr lang="da-DK" sz="1700" dirty="0"/>
              <a:t> outputs </a:t>
            </a:r>
            <a:r>
              <a:rPr lang="da-DK" sz="1700" dirty="0" err="1"/>
              <a:t>can</a:t>
            </a:r>
            <a:r>
              <a:rPr lang="da-DK" sz="1700" dirty="0"/>
              <a:t>, for </a:t>
            </a:r>
            <a:r>
              <a:rPr lang="da-DK" sz="1700" dirty="0" err="1"/>
              <a:t>example</a:t>
            </a:r>
            <a:r>
              <a:rPr lang="da-DK" sz="1700" dirty="0"/>
              <a:t>, </a:t>
            </a:r>
            <a:r>
              <a:rPr lang="da-DK" sz="1700" dirty="0" err="1"/>
              <a:t>be</a:t>
            </a:r>
            <a:r>
              <a:rPr lang="da-DK" sz="1700" dirty="0"/>
              <a:t> </a:t>
            </a:r>
            <a:r>
              <a:rPr lang="da-DK" sz="1700" dirty="0" err="1"/>
              <a:t>used</a:t>
            </a:r>
            <a:r>
              <a:rPr lang="da-DK" sz="1700" dirty="0"/>
              <a:t> for inspiration or to </a:t>
            </a:r>
            <a:r>
              <a:rPr lang="da-DK" sz="1700" dirty="0" err="1"/>
              <a:t>solve</a:t>
            </a:r>
            <a:r>
              <a:rPr lang="da-DK" sz="1700" dirty="0"/>
              <a:t> specifik tasks </a:t>
            </a:r>
            <a:r>
              <a:rPr lang="da-DK" sz="1700" dirty="0" err="1"/>
              <a:t>such</a:t>
            </a:r>
            <a:r>
              <a:rPr lang="da-DK" sz="1700" dirty="0"/>
              <a:t> as brainstorming, translations, </a:t>
            </a:r>
            <a:r>
              <a:rPr lang="da-DK" sz="1700" dirty="0" err="1"/>
              <a:t>calculations</a:t>
            </a:r>
            <a:r>
              <a:rPr lang="da-DK" sz="1700" dirty="0"/>
              <a:t> and </a:t>
            </a:r>
            <a:r>
              <a:rPr lang="da-DK" sz="1700" dirty="0" err="1"/>
              <a:t>proofreading</a:t>
            </a:r>
            <a:r>
              <a:rPr lang="da-DK" sz="1700" dirty="0"/>
              <a:t>. </a:t>
            </a:r>
          </a:p>
          <a:p>
            <a:endParaRPr lang="da-DK" sz="1700" dirty="0"/>
          </a:p>
        </p:txBody>
      </p:sp>
      <p:pic>
        <p:nvPicPr>
          <p:cNvPr id="4" name="Pladsholder til indhold 15" descr="Et billede, der indeholder computer, tegneserie, tekst, tegning&#10;&#10;Automatisk genereret beskrivelse">
            <a:extLst>
              <a:ext uri="{FF2B5EF4-FFF2-40B4-BE49-F238E27FC236}">
                <a16:creationId xmlns:a16="http://schemas.microsoft.com/office/drawing/2014/main" id="{22D70094-88CD-95BF-E86C-2434C57C8EE4}"/>
              </a:ext>
            </a:extLst>
          </p:cNvPr>
          <p:cNvPicPr>
            <a:picLocks noChangeAspect="1"/>
          </p:cNvPicPr>
          <p:nvPr/>
        </p:nvPicPr>
        <p:blipFill>
          <a:blip r:embed="rId2"/>
          <a:srcRect t="924" r="3" b="4405"/>
          <a:stretch/>
        </p:blipFill>
        <p:spPr>
          <a:xfrm>
            <a:off x="4948188" y="1"/>
            <a:ext cx="7243812" cy="6857999"/>
          </a:xfrm>
          <a:custGeom>
            <a:avLst/>
            <a:gdLst/>
            <a:ahLst/>
            <a:cxnLst/>
            <a:rect l="l" t="t" r="r" b="b"/>
            <a:pathLst>
              <a:path w="7243812" h="6857999">
                <a:moveTo>
                  <a:pt x="609803" y="0"/>
                </a:moveTo>
                <a:lnTo>
                  <a:pt x="1222601" y="0"/>
                </a:lnTo>
                <a:lnTo>
                  <a:pt x="1223032" y="1645"/>
                </a:lnTo>
                <a:lnTo>
                  <a:pt x="1343371" y="1645"/>
                </a:lnTo>
                <a:lnTo>
                  <a:pt x="1343665" y="0"/>
                </a:lnTo>
                <a:lnTo>
                  <a:pt x="1884172" y="0"/>
                </a:lnTo>
                <a:lnTo>
                  <a:pt x="1884280" y="1645"/>
                </a:lnTo>
                <a:lnTo>
                  <a:pt x="7243812" y="1645"/>
                </a:lnTo>
                <a:lnTo>
                  <a:pt x="7243812" y="6857999"/>
                </a:lnTo>
                <a:lnTo>
                  <a:pt x="133676" y="6857999"/>
                </a:lnTo>
                <a:lnTo>
                  <a:pt x="114609" y="6843646"/>
                </a:lnTo>
                <a:cubicBezTo>
                  <a:pt x="106811" y="6836369"/>
                  <a:pt x="103243" y="6828354"/>
                  <a:pt x="111459" y="6817746"/>
                </a:cubicBezTo>
                <a:cubicBezTo>
                  <a:pt x="93943" y="6769544"/>
                  <a:pt x="97901" y="6796071"/>
                  <a:pt x="113412" y="6759582"/>
                </a:cubicBezTo>
                <a:cubicBezTo>
                  <a:pt x="110188" y="6732087"/>
                  <a:pt x="99653" y="6727133"/>
                  <a:pt x="100729" y="6705297"/>
                </a:cubicBezTo>
                <a:cubicBezTo>
                  <a:pt x="94563" y="6675394"/>
                  <a:pt x="99792" y="6669536"/>
                  <a:pt x="87662" y="6640957"/>
                </a:cubicBezTo>
                <a:cubicBezTo>
                  <a:pt x="74199" y="6591883"/>
                  <a:pt x="82185" y="6576319"/>
                  <a:pt x="83084" y="6541313"/>
                </a:cubicBezTo>
                <a:cubicBezTo>
                  <a:pt x="82225" y="6490855"/>
                  <a:pt x="67640" y="6422980"/>
                  <a:pt x="59444" y="6370251"/>
                </a:cubicBezTo>
                <a:cubicBezTo>
                  <a:pt x="51248" y="6317522"/>
                  <a:pt x="30729" y="6270972"/>
                  <a:pt x="33908" y="6224938"/>
                </a:cubicBezTo>
                <a:lnTo>
                  <a:pt x="30063" y="6089693"/>
                </a:lnTo>
                <a:cubicBezTo>
                  <a:pt x="25730" y="6032039"/>
                  <a:pt x="3474" y="5997051"/>
                  <a:pt x="29101" y="5973994"/>
                </a:cubicBezTo>
                <a:cubicBezTo>
                  <a:pt x="17018" y="5940131"/>
                  <a:pt x="41135" y="5955713"/>
                  <a:pt x="33855" y="5939847"/>
                </a:cubicBezTo>
                <a:lnTo>
                  <a:pt x="12982" y="5906467"/>
                </a:lnTo>
                <a:lnTo>
                  <a:pt x="8416" y="5862699"/>
                </a:lnTo>
                <a:cubicBezTo>
                  <a:pt x="7895" y="5838948"/>
                  <a:pt x="8409" y="5853058"/>
                  <a:pt x="12052" y="5823324"/>
                </a:cubicBezTo>
                <a:cubicBezTo>
                  <a:pt x="11631" y="5805291"/>
                  <a:pt x="11213" y="5787258"/>
                  <a:pt x="10793" y="5769225"/>
                </a:cubicBezTo>
                <a:cubicBezTo>
                  <a:pt x="17866" y="5738356"/>
                  <a:pt x="19121" y="5696311"/>
                  <a:pt x="25986" y="5667896"/>
                </a:cubicBezTo>
                <a:cubicBezTo>
                  <a:pt x="16329" y="5647975"/>
                  <a:pt x="42195" y="5619318"/>
                  <a:pt x="43687" y="5594585"/>
                </a:cubicBezTo>
                <a:cubicBezTo>
                  <a:pt x="32512" y="5517959"/>
                  <a:pt x="44052" y="5536542"/>
                  <a:pt x="40019" y="5464225"/>
                </a:cubicBezTo>
                <a:cubicBezTo>
                  <a:pt x="32676" y="5400671"/>
                  <a:pt x="26469" y="5311951"/>
                  <a:pt x="22904" y="5269726"/>
                </a:cubicBezTo>
                <a:cubicBezTo>
                  <a:pt x="19341" y="5227501"/>
                  <a:pt x="14742" y="5212581"/>
                  <a:pt x="18628" y="5210876"/>
                </a:cubicBezTo>
                <a:cubicBezTo>
                  <a:pt x="-20300" y="5161742"/>
                  <a:pt x="15511" y="5141336"/>
                  <a:pt x="5392" y="5111369"/>
                </a:cubicBezTo>
                <a:cubicBezTo>
                  <a:pt x="10662" y="5053859"/>
                  <a:pt x="15546" y="5034036"/>
                  <a:pt x="13324" y="5009272"/>
                </a:cubicBezTo>
                <a:cubicBezTo>
                  <a:pt x="25126" y="4982633"/>
                  <a:pt x="74251" y="4956261"/>
                  <a:pt x="48699" y="4925805"/>
                </a:cubicBezTo>
                <a:cubicBezTo>
                  <a:pt x="76704" y="4931200"/>
                  <a:pt x="39437" y="4888353"/>
                  <a:pt x="62925" y="4877992"/>
                </a:cubicBezTo>
                <a:cubicBezTo>
                  <a:pt x="82480" y="4871554"/>
                  <a:pt x="75731" y="4857054"/>
                  <a:pt x="79496" y="4844323"/>
                </a:cubicBezTo>
                <a:cubicBezTo>
                  <a:pt x="97657" y="4832308"/>
                  <a:pt x="110974" y="4752352"/>
                  <a:pt x="101400" y="4733115"/>
                </a:cubicBezTo>
                <a:cubicBezTo>
                  <a:pt x="108185" y="4679357"/>
                  <a:pt x="119720" y="4662889"/>
                  <a:pt x="111223" y="4625153"/>
                </a:cubicBezTo>
                <a:cubicBezTo>
                  <a:pt x="106592" y="4588197"/>
                  <a:pt x="114401" y="4567830"/>
                  <a:pt x="126359" y="4539168"/>
                </a:cubicBezTo>
                <a:cubicBezTo>
                  <a:pt x="126535" y="4522289"/>
                  <a:pt x="126710" y="4505410"/>
                  <a:pt x="126886" y="4488531"/>
                </a:cubicBezTo>
                <a:cubicBezTo>
                  <a:pt x="126165" y="4473140"/>
                  <a:pt x="132917" y="4437329"/>
                  <a:pt x="135099" y="4411258"/>
                </a:cubicBezTo>
                <a:cubicBezTo>
                  <a:pt x="107667" y="4345686"/>
                  <a:pt x="146840" y="4280033"/>
                  <a:pt x="132327" y="4219510"/>
                </a:cubicBezTo>
                <a:cubicBezTo>
                  <a:pt x="138549" y="4158987"/>
                  <a:pt x="124091" y="4192084"/>
                  <a:pt x="172424" y="4048117"/>
                </a:cubicBezTo>
                <a:cubicBezTo>
                  <a:pt x="167703" y="4015047"/>
                  <a:pt x="203806" y="3905047"/>
                  <a:pt x="177666" y="3878222"/>
                </a:cubicBezTo>
                <a:cubicBezTo>
                  <a:pt x="167714" y="3821305"/>
                  <a:pt x="183914" y="3845122"/>
                  <a:pt x="156982" y="3778166"/>
                </a:cubicBezTo>
                <a:cubicBezTo>
                  <a:pt x="160365" y="3760234"/>
                  <a:pt x="142791" y="3724716"/>
                  <a:pt x="142115" y="3707357"/>
                </a:cubicBezTo>
                <a:cubicBezTo>
                  <a:pt x="139253" y="3688591"/>
                  <a:pt x="140202" y="3672776"/>
                  <a:pt x="139805" y="3665569"/>
                </a:cubicBezTo>
                <a:cubicBezTo>
                  <a:pt x="139778" y="3665084"/>
                  <a:pt x="139750" y="3664599"/>
                  <a:pt x="139723" y="3664114"/>
                </a:cubicBezTo>
                <a:lnTo>
                  <a:pt x="134134" y="3653088"/>
                </a:lnTo>
                <a:lnTo>
                  <a:pt x="126568" y="3641228"/>
                </a:lnTo>
                <a:cubicBezTo>
                  <a:pt x="126560" y="3629488"/>
                  <a:pt x="126549" y="3617747"/>
                  <a:pt x="126540" y="3606007"/>
                </a:cubicBezTo>
                <a:lnTo>
                  <a:pt x="134645" y="3597336"/>
                </a:lnTo>
                <a:lnTo>
                  <a:pt x="131649" y="3586412"/>
                </a:lnTo>
                <a:lnTo>
                  <a:pt x="134221" y="3569719"/>
                </a:lnTo>
                <a:lnTo>
                  <a:pt x="133795" y="3568021"/>
                </a:lnTo>
                <a:lnTo>
                  <a:pt x="130189" y="3553678"/>
                </a:lnTo>
                <a:lnTo>
                  <a:pt x="129827" y="3552249"/>
                </a:lnTo>
                <a:lnTo>
                  <a:pt x="122183" y="3542019"/>
                </a:lnTo>
                <a:lnTo>
                  <a:pt x="112426" y="3531201"/>
                </a:lnTo>
                <a:lnTo>
                  <a:pt x="105626" y="3496391"/>
                </a:lnTo>
                <a:lnTo>
                  <a:pt x="111971" y="3486850"/>
                </a:lnTo>
                <a:lnTo>
                  <a:pt x="106910" y="3476412"/>
                </a:lnTo>
                <a:cubicBezTo>
                  <a:pt x="105781" y="3466028"/>
                  <a:pt x="105824" y="3433967"/>
                  <a:pt x="105209" y="3424545"/>
                </a:cubicBezTo>
                <a:lnTo>
                  <a:pt x="103215" y="3419880"/>
                </a:lnTo>
                <a:lnTo>
                  <a:pt x="104953" y="3415218"/>
                </a:lnTo>
                <a:lnTo>
                  <a:pt x="101255" y="3409825"/>
                </a:lnTo>
                <a:lnTo>
                  <a:pt x="103044" y="3407057"/>
                </a:lnTo>
                <a:lnTo>
                  <a:pt x="89764" y="3378959"/>
                </a:lnTo>
                <a:lnTo>
                  <a:pt x="83991" y="3362948"/>
                </a:lnTo>
                <a:lnTo>
                  <a:pt x="66858" y="3332072"/>
                </a:lnTo>
                <a:lnTo>
                  <a:pt x="69057" y="3325671"/>
                </a:lnTo>
                <a:lnTo>
                  <a:pt x="51631" y="3278130"/>
                </a:lnTo>
                <a:lnTo>
                  <a:pt x="53959" y="3277179"/>
                </a:lnTo>
                <a:lnTo>
                  <a:pt x="60205" y="3262610"/>
                </a:lnTo>
                <a:lnTo>
                  <a:pt x="58998" y="3258677"/>
                </a:lnTo>
                <a:cubicBezTo>
                  <a:pt x="46010" y="3210316"/>
                  <a:pt x="80872" y="3236545"/>
                  <a:pt x="45170" y="3180546"/>
                </a:cubicBezTo>
                <a:cubicBezTo>
                  <a:pt x="53643" y="3171780"/>
                  <a:pt x="52550" y="3163902"/>
                  <a:pt x="45228" y="3151828"/>
                </a:cubicBezTo>
                <a:cubicBezTo>
                  <a:pt x="39651" y="3128169"/>
                  <a:pt x="64667" y="3124610"/>
                  <a:pt x="45020" y="3103777"/>
                </a:cubicBezTo>
                <a:cubicBezTo>
                  <a:pt x="59127" y="3105196"/>
                  <a:pt x="41123" y="3057428"/>
                  <a:pt x="57092" y="3065434"/>
                </a:cubicBezTo>
                <a:cubicBezTo>
                  <a:pt x="55435" y="3051512"/>
                  <a:pt x="40803" y="3032637"/>
                  <a:pt x="35088" y="3020247"/>
                </a:cubicBezTo>
                <a:cubicBezTo>
                  <a:pt x="32503" y="3002537"/>
                  <a:pt x="18197" y="3001119"/>
                  <a:pt x="22803" y="2991092"/>
                </a:cubicBezTo>
                <a:cubicBezTo>
                  <a:pt x="24338" y="2987749"/>
                  <a:pt x="27975" y="2983455"/>
                  <a:pt x="34850" y="2977278"/>
                </a:cubicBezTo>
                <a:cubicBezTo>
                  <a:pt x="22587" y="2954448"/>
                  <a:pt x="35600" y="2946689"/>
                  <a:pt x="36223" y="2911749"/>
                </a:cubicBezTo>
                <a:cubicBezTo>
                  <a:pt x="35158" y="2886513"/>
                  <a:pt x="29761" y="2843788"/>
                  <a:pt x="28462" y="2825860"/>
                </a:cubicBezTo>
                <a:cubicBezTo>
                  <a:pt x="28449" y="2818634"/>
                  <a:pt x="28437" y="2811409"/>
                  <a:pt x="28424" y="2804183"/>
                </a:cubicBezTo>
                <a:lnTo>
                  <a:pt x="21292" y="2790136"/>
                </a:lnTo>
                <a:lnTo>
                  <a:pt x="16179" y="2760208"/>
                </a:lnTo>
                <a:lnTo>
                  <a:pt x="22858" y="2751112"/>
                </a:lnTo>
                <a:lnTo>
                  <a:pt x="18505" y="2740278"/>
                </a:lnTo>
                <a:lnTo>
                  <a:pt x="22482" y="2726489"/>
                </a:lnTo>
                <a:lnTo>
                  <a:pt x="18175" y="2725052"/>
                </a:lnTo>
                <a:lnTo>
                  <a:pt x="10521" y="2715895"/>
                </a:lnTo>
                <a:lnTo>
                  <a:pt x="25499" y="2665666"/>
                </a:lnTo>
                <a:lnTo>
                  <a:pt x="30658" y="2635351"/>
                </a:lnTo>
                <a:cubicBezTo>
                  <a:pt x="30723" y="2625597"/>
                  <a:pt x="30791" y="2615842"/>
                  <a:pt x="30857" y="2606088"/>
                </a:cubicBezTo>
                <a:lnTo>
                  <a:pt x="37532" y="2596456"/>
                </a:lnTo>
                <a:cubicBezTo>
                  <a:pt x="41239" y="2582253"/>
                  <a:pt x="34640" y="2564757"/>
                  <a:pt x="36511" y="2549900"/>
                </a:cubicBezTo>
                <a:lnTo>
                  <a:pt x="53712" y="2496499"/>
                </a:lnTo>
                <a:cubicBezTo>
                  <a:pt x="53527" y="2492743"/>
                  <a:pt x="64725" y="2449625"/>
                  <a:pt x="64540" y="2445869"/>
                </a:cubicBezTo>
                <a:cubicBezTo>
                  <a:pt x="61940" y="2441580"/>
                  <a:pt x="65575" y="2413465"/>
                  <a:pt x="64348" y="2408995"/>
                </a:cubicBezTo>
                <a:cubicBezTo>
                  <a:pt x="100333" y="2407546"/>
                  <a:pt x="71752" y="2329020"/>
                  <a:pt x="101725" y="2335735"/>
                </a:cubicBezTo>
                <a:cubicBezTo>
                  <a:pt x="120512" y="2299003"/>
                  <a:pt x="138791" y="2291744"/>
                  <a:pt x="147278" y="2260088"/>
                </a:cubicBezTo>
                <a:cubicBezTo>
                  <a:pt x="152668" y="2224200"/>
                  <a:pt x="143589" y="2220953"/>
                  <a:pt x="152643" y="2193455"/>
                </a:cubicBezTo>
                <a:cubicBezTo>
                  <a:pt x="152701" y="2159228"/>
                  <a:pt x="131577" y="2138038"/>
                  <a:pt x="161815" y="2107942"/>
                </a:cubicBezTo>
                <a:lnTo>
                  <a:pt x="168884" y="2024270"/>
                </a:lnTo>
                <a:lnTo>
                  <a:pt x="210800" y="1969445"/>
                </a:lnTo>
                <a:lnTo>
                  <a:pt x="215063" y="1961162"/>
                </a:lnTo>
                <a:lnTo>
                  <a:pt x="226767" y="1945112"/>
                </a:lnTo>
                <a:lnTo>
                  <a:pt x="225906" y="1942021"/>
                </a:lnTo>
                <a:lnTo>
                  <a:pt x="220555" y="1935584"/>
                </a:lnTo>
                <a:cubicBezTo>
                  <a:pt x="220179" y="1930292"/>
                  <a:pt x="223282" y="1914884"/>
                  <a:pt x="223648" y="1910265"/>
                </a:cubicBezTo>
                <a:cubicBezTo>
                  <a:pt x="221934" y="1909994"/>
                  <a:pt x="221895" y="1909162"/>
                  <a:pt x="222758" y="1907867"/>
                </a:cubicBezTo>
                <a:lnTo>
                  <a:pt x="229387" y="1899379"/>
                </a:lnTo>
                <a:lnTo>
                  <a:pt x="231548" y="1895114"/>
                </a:lnTo>
                <a:lnTo>
                  <a:pt x="216553" y="1892417"/>
                </a:lnTo>
                <a:cubicBezTo>
                  <a:pt x="209075" y="1884999"/>
                  <a:pt x="222114" y="1866643"/>
                  <a:pt x="209739" y="1861483"/>
                </a:cubicBezTo>
                <a:cubicBezTo>
                  <a:pt x="214584" y="1853278"/>
                  <a:pt x="219066" y="1844665"/>
                  <a:pt x="222950" y="1835810"/>
                </a:cubicBezTo>
                <a:lnTo>
                  <a:pt x="224812" y="1830569"/>
                </a:lnTo>
                <a:lnTo>
                  <a:pt x="224522" y="1830429"/>
                </a:lnTo>
                <a:cubicBezTo>
                  <a:pt x="224224" y="1829219"/>
                  <a:pt x="224571" y="1827468"/>
                  <a:pt x="225830" y="1824832"/>
                </a:cubicBezTo>
                <a:lnTo>
                  <a:pt x="228207" y="1821003"/>
                </a:lnTo>
                <a:lnTo>
                  <a:pt x="230878" y="1807109"/>
                </a:lnTo>
                <a:lnTo>
                  <a:pt x="227355" y="1805316"/>
                </a:lnTo>
                <a:lnTo>
                  <a:pt x="228132" y="1804434"/>
                </a:lnTo>
                <a:cubicBezTo>
                  <a:pt x="237533" y="1798221"/>
                  <a:pt x="248274" y="1797417"/>
                  <a:pt x="223762" y="1784314"/>
                </a:cubicBezTo>
                <a:cubicBezTo>
                  <a:pt x="240655" y="1769422"/>
                  <a:pt x="224912" y="1763793"/>
                  <a:pt x="226521" y="1740358"/>
                </a:cubicBezTo>
                <a:cubicBezTo>
                  <a:pt x="240385" y="1732435"/>
                  <a:pt x="239102" y="1724301"/>
                  <a:pt x="233164" y="1715685"/>
                </a:cubicBezTo>
                <a:cubicBezTo>
                  <a:pt x="245499" y="1694404"/>
                  <a:pt x="240415" y="1672675"/>
                  <a:pt x="245819" y="1647555"/>
                </a:cubicBezTo>
                <a:cubicBezTo>
                  <a:pt x="268668" y="1622803"/>
                  <a:pt x="248434" y="1605585"/>
                  <a:pt x="254317" y="1578752"/>
                </a:cubicBezTo>
                <a:lnTo>
                  <a:pt x="249918" y="1546022"/>
                </a:lnTo>
                <a:cubicBezTo>
                  <a:pt x="251996" y="1543635"/>
                  <a:pt x="248777" y="1521210"/>
                  <a:pt x="248927" y="1519929"/>
                </a:cubicBezTo>
                <a:lnTo>
                  <a:pt x="248704" y="1519731"/>
                </a:lnTo>
                <a:lnTo>
                  <a:pt x="252245" y="1514846"/>
                </a:lnTo>
                <a:cubicBezTo>
                  <a:pt x="255314" y="1501295"/>
                  <a:pt x="252199" y="1477394"/>
                  <a:pt x="254681" y="1463304"/>
                </a:cubicBezTo>
                <a:cubicBezTo>
                  <a:pt x="257024" y="1459891"/>
                  <a:pt x="268983" y="1432466"/>
                  <a:pt x="267138" y="1430305"/>
                </a:cubicBezTo>
                <a:lnTo>
                  <a:pt x="266110" y="1429568"/>
                </a:lnTo>
                <a:lnTo>
                  <a:pt x="286784" y="1404045"/>
                </a:lnTo>
                <a:lnTo>
                  <a:pt x="294521" y="1360879"/>
                </a:lnTo>
                <a:lnTo>
                  <a:pt x="324750" y="1301993"/>
                </a:lnTo>
                <a:lnTo>
                  <a:pt x="328780" y="1210776"/>
                </a:lnTo>
                <a:cubicBezTo>
                  <a:pt x="344171" y="1197232"/>
                  <a:pt x="343390" y="1192124"/>
                  <a:pt x="346123" y="1157176"/>
                </a:cubicBezTo>
                <a:cubicBezTo>
                  <a:pt x="359383" y="1110140"/>
                  <a:pt x="355619" y="1111028"/>
                  <a:pt x="349331" y="1063288"/>
                </a:cubicBezTo>
                <a:cubicBezTo>
                  <a:pt x="364194" y="1005331"/>
                  <a:pt x="362778" y="969963"/>
                  <a:pt x="431245" y="889417"/>
                </a:cubicBezTo>
                <a:lnTo>
                  <a:pt x="459477" y="816346"/>
                </a:lnTo>
                <a:cubicBezTo>
                  <a:pt x="465006" y="808083"/>
                  <a:pt x="496978" y="764380"/>
                  <a:pt x="489268" y="752692"/>
                </a:cubicBezTo>
                <a:lnTo>
                  <a:pt x="505368" y="724368"/>
                </a:lnTo>
                <a:lnTo>
                  <a:pt x="511178" y="722494"/>
                </a:lnTo>
                <a:lnTo>
                  <a:pt x="514451" y="717531"/>
                </a:lnTo>
                <a:cubicBezTo>
                  <a:pt x="514171" y="710761"/>
                  <a:pt x="513893" y="703992"/>
                  <a:pt x="513612" y="697222"/>
                </a:cubicBezTo>
                <a:cubicBezTo>
                  <a:pt x="513272" y="693376"/>
                  <a:pt x="513720" y="690905"/>
                  <a:pt x="514772" y="689289"/>
                </a:cubicBezTo>
                <a:lnTo>
                  <a:pt x="515249" y="689151"/>
                </a:lnTo>
                <a:cubicBezTo>
                  <a:pt x="515320" y="686637"/>
                  <a:pt x="515389" y="684122"/>
                  <a:pt x="515461" y="681608"/>
                </a:cubicBezTo>
                <a:cubicBezTo>
                  <a:pt x="522970" y="666964"/>
                  <a:pt x="551123" y="617831"/>
                  <a:pt x="560298" y="601285"/>
                </a:cubicBezTo>
                <a:cubicBezTo>
                  <a:pt x="558549" y="585107"/>
                  <a:pt x="540289" y="573171"/>
                  <a:pt x="570504" y="582332"/>
                </a:cubicBezTo>
                <a:cubicBezTo>
                  <a:pt x="570816" y="577121"/>
                  <a:pt x="573898" y="574271"/>
                  <a:pt x="578347" y="572511"/>
                </a:cubicBezTo>
                <a:lnTo>
                  <a:pt x="580375" y="572092"/>
                </a:lnTo>
                <a:lnTo>
                  <a:pt x="575722" y="536015"/>
                </a:lnTo>
                <a:lnTo>
                  <a:pt x="578705" y="531675"/>
                </a:lnTo>
                <a:lnTo>
                  <a:pt x="564084" y="491380"/>
                </a:lnTo>
                <a:cubicBezTo>
                  <a:pt x="560969" y="487340"/>
                  <a:pt x="560134" y="482008"/>
                  <a:pt x="564457" y="473782"/>
                </a:cubicBezTo>
                <a:lnTo>
                  <a:pt x="566413" y="472000"/>
                </a:lnTo>
                <a:lnTo>
                  <a:pt x="584600" y="354566"/>
                </a:lnTo>
                <a:cubicBezTo>
                  <a:pt x="586100" y="325288"/>
                  <a:pt x="584583" y="317533"/>
                  <a:pt x="588077" y="265704"/>
                </a:cubicBezTo>
                <a:cubicBezTo>
                  <a:pt x="588008" y="205530"/>
                  <a:pt x="578491" y="226511"/>
                  <a:pt x="580576" y="187093"/>
                </a:cubicBezTo>
                <a:cubicBezTo>
                  <a:pt x="579265" y="162458"/>
                  <a:pt x="569240" y="117589"/>
                  <a:pt x="587928" y="130336"/>
                </a:cubicBezTo>
                <a:cubicBezTo>
                  <a:pt x="552635" y="69804"/>
                  <a:pt x="604651" y="82036"/>
                  <a:pt x="593881" y="17287"/>
                </a:cubicBezTo>
                <a:cubicBezTo>
                  <a:pt x="600399" y="13784"/>
                  <a:pt x="605413" y="8440"/>
                  <a:pt x="609224" y="1705"/>
                </a:cubicBezTo>
                <a:close/>
              </a:path>
            </a:pathLst>
          </a:custGeom>
          <a:solidFill>
            <a:srgbClr val="FFFFFF">
              <a:shade val="85000"/>
            </a:srgbClr>
          </a:solidFill>
          <a:scene3d>
            <a:camera prst="orthographicFront"/>
            <a:lightRig rig="twoPt" dir="t">
              <a:rot lat="0" lon="0" rev="7200000"/>
            </a:lightRig>
          </a:scene3d>
          <a:sp3d>
            <a:bevelT w="25400" h="19050"/>
            <a:contourClr>
              <a:srgbClr val="FFFFFF"/>
            </a:contourClr>
          </a:sp3d>
        </p:spPr>
      </p:pic>
      <p:pic>
        <p:nvPicPr>
          <p:cNvPr id="6" name="Billede 5">
            <a:extLst>
              <a:ext uri="{FF2B5EF4-FFF2-40B4-BE49-F238E27FC236}">
                <a16:creationId xmlns:a16="http://schemas.microsoft.com/office/drawing/2014/main" id="{F3B6C30B-FD7F-4CC4-FA91-DA5BACB9714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14324" y="6012317"/>
            <a:ext cx="1249936" cy="688066"/>
          </a:xfrm>
          <a:prstGeom prst="rect">
            <a:avLst/>
          </a:prstGeom>
        </p:spPr>
      </p:pic>
      <p:pic>
        <p:nvPicPr>
          <p:cNvPr id="7" name="Billede 6">
            <a:extLst>
              <a:ext uri="{FF2B5EF4-FFF2-40B4-BE49-F238E27FC236}">
                <a16:creationId xmlns:a16="http://schemas.microsoft.com/office/drawing/2014/main" id="{DAC18F90-1995-7DFE-8441-A6D2A1F66ED6}"/>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577012" y="5877448"/>
            <a:ext cx="1436707" cy="957804"/>
          </a:xfrm>
          <a:prstGeom prst="rect">
            <a:avLst/>
          </a:prstGeom>
        </p:spPr>
      </p:pic>
    </p:spTree>
    <p:extLst>
      <p:ext uri="{BB962C8B-B14F-4D97-AF65-F5344CB8AC3E}">
        <p14:creationId xmlns:p14="http://schemas.microsoft.com/office/powerpoint/2010/main" val="3946614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D11919-92C9-DD60-4637-A277DD70E837}"/>
              </a:ext>
            </a:extLst>
          </p:cNvPr>
          <p:cNvSpPr>
            <a:spLocks noGrp="1"/>
          </p:cNvSpPr>
          <p:nvPr>
            <p:ph type="title"/>
          </p:nvPr>
        </p:nvSpPr>
        <p:spPr>
          <a:xfrm>
            <a:off x="7320465" y="609600"/>
            <a:ext cx="4606205" cy="1330839"/>
          </a:xfrm>
        </p:spPr>
        <p:txBody>
          <a:bodyPr>
            <a:normAutofit/>
          </a:bodyPr>
          <a:lstStyle/>
          <a:p>
            <a:r>
              <a:rPr lang="da-DK" sz="3100" dirty="0"/>
              <a:t>Review AI </a:t>
            </a:r>
            <a:r>
              <a:rPr lang="da-DK" sz="3100" dirty="0" err="1"/>
              <a:t>assistant</a:t>
            </a:r>
            <a:r>
              <a:rPr lang="da-DK" sz="3100" dirty="0"/>
              <a:t> outputs</a:t>
            </a:r>
          </a:p>
        </p:txBody>
      </p:sp>
      <p:sp>
        <p:nvSpPr>
          <p:cNvPr id="3" name="Pladsholder til indhold 2">
            <a:extLst>
              <a:ext uri="{FF2B5EF4-FFF2-40B4-BE49-F238E27FC236}">
                <a16:creationId xmlns:a16="http://schemas.microsoft.com/office/drawing/2014/main" id="{589250CE-AA9B-5A36-683C-C487FAA3D7D7}"/>
              </a:ext>
            </a:extLst>
          </p:cNvPr>
          <p:cNvSpPr>
            <a:spLocks noGrp="1"/>
          </p:cNvSpPr>
          <p:nvPr>
            <p:ph idx="1"/>
          </p:nvPr>
        </p:nvSpPr>
        <p:spPr>
          <a:xfrm>
            <a:off x="7320465" y="2194102"/>
            <a:ext cx="4140013" cy="3908586"/>
          </a:xfrm>
        </p:spPr>
        <p:txBody>
          <a:bodyPr>
            <a:normAutofit/>
          </a:bodyPr>
          <a:lstStyle/>
          <a:p>
            <a:r>
              <a:rPr lang="da-DK" sz="1300" dirty="0"/>
              <a:t>The </a:t>
            </a:r>
            <a:r>
              <a:rPr lang="da-DK" sz="1300" dirty="0" err="1"/>
              <a:t>answers</a:t>
            </a:r>
            <a:r>
              <a:rPr lang="da-DK" sz="1300" dirty="0"/>
              <a:t> </a:t>
            </a:r>
            <a:r>
              <a:rPr lang="da-DK" sz="1300" dirty="0" err="1"/>
              <a:t>generated</a:t>
            </a:r>
            <a:r>
              <a:rPr lang="da-DK" sz="1300" dirty="0"/>
              <a:t> by AI </a:t>
            </a:r>
            <a:r>
              <a:rPr lang="da-DK" sz="1300" dirty="0" err="1"/>
              <a:t>assistants</a:t>
            </a:r>
            <a:r>
              <a:rPr lang="da-DK" sz="1300" dirty="0"/>
              <a:t> </a:t>
            </a:r>
            <a:r>
              <a:rPr lang="da-DK" sz="1300" dirty="0" err="1"/>
              <a:t>may</a:t>
            </a:r>
            <a:r>
              <a:rPr lang="da-DK" sz="1300" dirty="0"/>
              <a:t> </a:t>
            </a:r>
            <a:r>
              <a:rPr lang="da-DK" sz="1300" dirty="0" err="1"/>
              <a:t>contain</a:t>
            </a:r>
            <a:r>
              <a:rPr lang="da-DK" sz="1300" dirty="0"/>
              <a:t> outdated or </a:t>
            </a:r>
            <a:r>
              <a:rPr lang="da-DK" sz="1300" dirty="0" err="1"/>
              <a:t>incorrect</a:t>
            </a:r>
            <a:r>
              <a:rPr lang="da-DK" sz="1300" dirty="0"/>
              <a:t> information. The information the </a:t>
            </a:r>
            <a:r>
              <a:rPr lang="da-DK" sz="1300" dirty="0" err="1"/>
              <a:t>answers</a:t>
            </a:r>
            <a:r>
              <a:rPr lang="da-DK" sz="1300" dirty="0"/>
              <a:t> </a:t>
            </a:r>
            <a:r>
              <a:rPr lang="da-DK" sz="1300" dirty="0" err="1"/>
              <a:t>are</a:t>
            </a:r>
            <a:r>
              <a:rPr lang="da-DK" sz="1300" dirty="0"/>
              <a:t> </a:t>
            </a:r>
            <a:r>
              <a:rPr lang="da-DK" sz="1300" dirty="0" err="1"/>
              <a:t>based</a:t>
            </a:r>
            <a:r>
              <a:rPr lang="da-DK" sz="1300" dirty="0"/>
              <a:t> on is not </a:t>
            </a:r>
            <a:r>
              <a:rPr lang="da-DK" sz="1300" dirty="0" err="1"/>
              <a:t>necessarily</a:t>
            </a:r>
            <a:r>
              <a:rPr lang="da-DK" sz="1300" dirty="0"/>
              <a:t> </a:t>
            </a:r>
            <a:r>
              <a:rPr lang="da-DK" sz="1300" dirty="0" err="1"/>
              <a:t>updated</a:t>
            </a:r>
            <a:r>
              <a:rPr lang="da-DK" sz="1300" dirty="0"/>
              <a:t> </a:t>
            </a:r>
            <a:r>
              <a:rPr lang="da-DK" sz="1300" dirty="0" err="1"/>
              <a:t>very</a:t>
            </a:r>
            <a:r>
              <a:rPr lang="da-DK" sz="1300" dirty="0"/>
              <a:t> </a:t>
            </a:r>
            <a:r>
              <a:rPr lang="da-DK" sz="1300" dirty="0" err="1"/>
              <a:t>often</a:t>
            </a:r>
            <a:r>
              <a:rPr lang="da-DK" sz="1300" dirty="0"/>
              <a:t>. </a:t>
            </a:r>
          </a:p>
          <a:p>
            <a:r>
              <a:rPr lang="en-US" sz="1300" dirty="0"/>
              <a:t>Outputs from AI assistants will typically be presented convincingly as facts, even though this is not necessarily the case.</a:t>
            </a:r>
          </a:p>
          <a:p>
            <a:r>
              <a:rPr lang="en-US" sz="1300" dirty="0"/>
              <a:t>As an employee, it is necessary to check if the presented information is reliable.</a:t>
            </a:r>
          </a:p>
          <a:p>
            <a:r>
              <a:rPr lang="en-US" sz="1300" dirty="0"/>
              <a:t>You can compare it with a Google search, where you would also be critical of the answers.</a:t>
            </a:r>
          </a:p>
          <a:p>
            <a:r>
              <a:rPr lang="en-US" sz="1300" dirty="0"/>
              <a:t>In your work with AI assistants, it is also a good idea to be aware of any linguistic errors, mathematical errors, translation errors, and more general lack of nuances that can appear in the answers. </a:t>
            </a:r>
            <a:endParaRPr lang="da-DK" sz="1300" dirty="0"/>
          </a:p>
        </p:txBody>
      </p:sp>
      <p:pic>
        <p:nvPicPr>
          <p:cNvPr id="4" name="Pladsholder til indhold 11" descr="Et billede, der indeholder tegning, Animeret tegnefilm, Ansigt, anime&#10;&#10;Automatisk genereret beskrivelse">
            <a:extLst>
              <a:ext uri="{FF2B5EF4-FFF2-40B4-BE49-F238E27FC236}">
                <a16:creationId xmlns:a16="http://schemas.microsoft.com/office/drawing/2014/main" id="{4894F068-E08F-8CC9-3AD1-82F747B15832}"/>
              </a:ext>
            </a:extLst>
          </p:cNvPr>
          <p:cNvPicPr>
            <a:picLocks noChangeAspect="1"/>
          </p:cNvPicPr>
          <p:nvPr/>
        </p:nvPicPr>
        <p:blipFill>
          <a:blip r:embed="rId2"/>
          <a:srcRect t="633" r="-2" b="-2"/>
          <a:stretch/>
        </p:blipFill>
        <p:spPr>
          <a:xfrm>
            <a:off x="20" y="10"/>
            <a:ext cx="6901711" cy="6857990"/>
          </a:xfrm>
          <a:custGeom>
            <a:avLst/>
            <a:gdLst/>
            <a:ahLst/>
            <a:cxnLst/>
            <a:rect l="l" t="t" r="r" b="b"/>
            <a:pathLst>
              <a:path w="6901731" h="6858000">
                <a:moveTo>
                  <a:pt x="0" y="0"/>
                </a:moveTo>
                <a:lnTo>
                  <a:pt x="6897896" y="5958"/>
                </a:lnTo>
                <a:lnTo>
                  <a:pt x="6866823" y="62592"/>
                </a:lnTo>
                <a:lnTo>
                  <a:pt x="6901731" y="89476"/>
                </a:lnTo>
                <a:lnTo>
                  <a:pt x="6901731" y="103833"/>
                </a:lnTo>
                <a:lnTo>
                  <a:pt x="6900034" y="110092"/>
                </a:lnTo>
                <a:lnTo>
                  <a:pt x="6901731" y="113679"/>
                </a:lnTo>
                <a:lnTo>
                  <a:pt x="6901731" y="405560"/>
                </a:lnTo>
                <a:lnTo>
                  <a:pt x="6900456" y="429509"/>
                </a:lnTo>
                <a:cubicBezTo>
                  <a:pt x="6892773" y="535647"/>
                  <a:pt x="6878314" y="537918"/>
                  <a:pt x="6886342" y="636808"/>
                </a:cubicBezTo>
                <a:cubicBezTo>
                  <a:pt x="6892506" y="756883"/>
                  <a:pt x="6864504" y="771443"/>
                  <a:pt x="6851784" y="839073"/>
                </a:cubicBezTo>
                <a:cubicBezTo>
                  <a:pt x="6838675" y="892655"/>
                  <a:pt x="6864124" y="961738"/>
                  <a:pt x="6845760" y="994930"/>
                </a:cubicBezTo>
                <a:cubicBezTo>
                  <a:pt x="6833572" y="1024166"/>
                  <a:pt x="6859282" y="1058905"/>
                  <a:pt x="6845601" y="1112932"/>
                </a:cubicBezTo>
                <a:cubicBezTo>
                  <a:pt x="6838700" y="1149910"/>
                  <a:pt x="6829138" y="1151035"/>
                  <a:pt x="6820235" y="1187433"/>
                </a:cubicBezTo>
                <a:cubicBezTo>
                  <a:pt x="6815504" y="1196464"/>
                  <a:pt x="6777707" y="1338549"/>
                  <a:pt x="6759643" y="1337010"/>
                </a:cubicBezTo>
                <a:cubicBezTo>
                  <a:pt x="6737660" y="1337296"/>
                  <a:pt x="6760650" y="1396341"/>
                  <a:pt x="6736375" y="1382272"/>
                </a:cubicBezTo>
                <a:cubicBezTo>
                  <a:pt x="6755741" y="1415836"/>
                  <a:pt x="6714675" y="1414567"/>
                  <a:pt x="6701292" y="1432111"/>
                </a:cubicBezTo>
                <a:cubicBezTo>
                  <a:pt x="6721110" y="1460185"/>
                  <a:pt x="6692106" y="1490815"/>
                  <a:pt x="6686578" y="1518624"/>
                </a:cubicBezTo>
                <a:cubicBezTo>
                  <a:pt x="6682512" y="1567002"/>
                  <a:pt x="6679579" y="1571443"/>
                  <a:pt x="6670824" y="1607743"/>
                </a:cubicBezTo>
                <a:cubicBezTo>
                  <a:pt x="6671133" y="1629590"/>
                  <a:pt x="6663161" y="1656870"/>
                  <a:pt x="6664392" y="1696405"/>
                </a:cubicBezTo>
                <a:cubicBezTo>
                  <a:pt x="6655686" y="1770486"/>
                  <a:pt x="6641938" y="1757082"/>
                  <a:pt x="6642880" y="1812372"/>
                </a:cubicBezTo>
                <a:cubicBezTo>
                  <a:pt x="6638579" y="1872475"/>
                  <a:pt x="6619231" y="1825476"/>
                  <a:pt x="6612547" y="1876437"/>
                </a:cubicBezTo>
                <a:cubicBezTo>
                  <a:pt x="6600695" y="1913834"/>
                  <a:pt x="6591061" y="1923231"/>
                  <a:pt x="6571760" y="1953331"/>
                </a:cubicBezTo>
                <a:cubicBezTo>
                  <a:pt x="6561039" y="1989021"/>
                  <a:pt x="6544090" y="2087896"/>
                  <a:pt x="6520213" y="2096455"/>
                </a:cubicBezTo>
                <a:lnTo>
                  <a:pt x="6492461" y="2188148"/>
                </a:lnTo>
                <a:cubicBezTo>
                  <a:pt x="6504372" y="2211333"/>
                  <a:pt x="6489131" y="2253220"/>
                  <a:pt x="6471854" y="2259117"/>
                </a:cubicBezTo>
                <a:cubicBezTo>
                  <a:pt x="6466151" y="2287829"/>
                  <a:pt x="6440452" y="2301346"/>
                  <a:pt x="6439832" y="2328334"/>
                </a:cubicBezTo>
                <a:cubicBezTo>
                  <a:pt x="6431013" y="2351201"/>
                  <a:pt x="6444250" y="2396409"/>
                  <a:pt x="6425162" y="2408211"/>
                </a:cubicBezTo>
                <a:lnTo>
                  <a:pt x="6417221" y="2427382"/>
                </a:lnTo>
                <a:lnTo>
                  <a:pt x="6425030" y="2464387"/>
                </a:lnTo>
                <a:lnTo>
                  <a:pt x="6406293" y="2472223"/>
                </a:lnTo>
                <a:cubicBezTo>
                  <a:pt x="6406862" y="2477277"/>
                  <a:pt x="6406486" y="2491723"/>
                  <a:pt x="6405400" y="2493547"/>
                </a:cubicBezTo>
                <a:lnTo>
                  <a:pt x="6374829" y="2532070"/>
                </a:lnTo>
                <a:cubicBezTo>
                  <a:pt x="6374597" y="2545374"/>
                  <a:pt x="6360976" y="2563797"/>
                  <a:pt x="6350864" y="2577422"/>
                </a:cubicBezTo>
                <a:cubicBezTo>
                  <a:pt x="6327056" y="2632768"/>
                  <a:pt x="6341262" y="2616275"/>
                  <a:pt x="6329174" y="2663854"/>
                </a:cubicBezTo>
                <a:cubicBezTo>
                  <a:pt x="6326303" y="2703642"/>
                  <a:pt x="6332854" y="2709643"/>
                  <a:pt x="6315095" y="2741507"/>
                </a:cubicBezTo>
                <a:cubicBezTo>
                  <a:pt x="6319921" y="2740191"/>
                  <a:pt x="6321925" y="2742004"/>
                  <a:pt x="6322463" y="2745641"/>
                </a:cubicBezTo>
                <a:cubicBezTo>
                  <a:pt x="6322245" y="2747982"/>
                  <a:pt x="6322027" y="2750323"/>
                  <a:pt x="6321808" y="2752663"/>
                </a:cubicBezTo>
                <a:lnTo>
                  <a:pt x="6314569" y="2756718"/>
                </a:lnTo>
                <a:cubicBezTo>
                  <a:pt x="6289324" y="2773686"/>
                  <a:pt x="6317551" y="2780051"/>
                  <a:pt x="6315211" y="2811618"/>
                </a:cubicBezTo>
                <a:cubicBezTo>
                  <a:pt x="6315620" y="2826627"/>
                  <a:pt x="6296047" y="2885298"/>
                  <a:pt x="6302211" y="2882314"/>
                </a:cubicBezTo>
                <a:lnTo>
                  <a:pt x="6286167" y="2949597"/>
                </a:lnTo>
                <a:cubicBezTo>
                  <a:pt x="6286401" y="2994618"/>
                  <a:pt x="6286615" y="2971464"/>
                  <a:pt x="6287037" y="3008578"/>
                </a:cubicBezTo>
                <a:cubicBezTo>
                  <a:pt x="6293795" y="3029535"/>
                  <a:pt x="6274405" y="3114154"/>
                  <a:pt x="6259150" y="3123139"/>
                </a:cubicBezTo>
                <a:cubicBezTo>
                  <a:pt x="6250085" y="3189063"/>
                  <a:pt x="6269067" y="3151280"/>
                  <a:pt x="6272249" y="3227854"/>
                </a:cubicBezTo>
                <a:cubicBezTo>
                  <a:pt x="6278775" y="3295842"/>
                  <a:pt x="6289216" y="3303765"/>
                  <a:pt x="6292288" y="3378383"/>
                </a:cubicBezTo>
                <a:cubicBezTo>
                  <a:pt x="6303894" y="3395995"/>
                  <a:pt x="6287498" y="3432581"/>
                  <a:pt x="6288328" y="3459618"/>
                </a:cubicBezTo>
                <a:cubicBezTo>
                  <a:pt x="6289158" y="3486653"/>
                  <a:pt x="6299937" y="3538735"/>
                  <a:pt x="6297272" y="3540603"/>
                </a:cubicBezTo>
                <a:cubicBezTo>
                  <a:pt x="6296849" y="3577379"/>
                  <a:pt x="6294184" y="3587943"/>
                  <a:pt x="6291001" y="3638374"/>
                </a:cubicBezTo>
                <a:cubicBezTo>
                  <a:pt x="6283026" y="3666794"/>
                  <a:pt x="6265833" y="3731744"/>
                  <a:pt x="6283592" y="3763609"/>
                </a:cubicBezTo>
                <a:cubicBezTo>
                  <a:pt x="6264286" y="3758340"/>
                  <a:pt x="6290177" y="3803150"/>
                  <a:pt x="6274068" y="3814506"/>
                </a:cubicBezTo>
                <a:cubicBezTo>
                  <a:pt x="6260645" y="3821643"/>
                  <a:pt x="6265372" y="3836902"/>
                  <a:pt x="6262850" y="3850454"/>
                </a:cubicBezTo>
                <a:cubicBezTo>
                  <a:pt x="6250418" y="3863479"/>
                  <a:pt x="6250660" y="3955243"/>
                  <a:pt x="6257357" y="3975474"/>
                </a:cubicBezTo>
                <a:cubicBezTo>
                  <a:pt x="6245091" y="4036737"/>
                  <a:pt x="6237535" y="4029237"/>
                  <a:pt x="6257889" y="4073155"/>
                </a:cubicBezTo>
                <a:cubicBezTo>
                  <a:pt x="6259272" y="4085906"/>
                  <a:pt x="6239882" y="4116397"/>
                  <a:pt x="6237441" y="4126638"/>
                </a:cubicBezTo>
                <a:lnTo>
                  <a:pt x="6245587" y="4172738"/>
                </a:lnTo>
                <a:lnTo>
                  <a:pt x="6235772" y="4176721"/>
                </a:lnTo>
                <a:lnTo>
                  <a:pt x="6233287" y="4195136"/>
                </a:lnTo>
                <a:lnTo>
                  <a:pt x="6234619" y="4280850"/>
                </a:lnTo>
                <a:cubicBezTo>
                  <a:pt x="6239453" y="4320763"/>
                  <a:pt x="6223309" y="4337596"/>
                  <a:pt x="6219318" y="4402526"/>
                </a:cubicBezTo>
                <a:cubicBezTo>
                  <a:pt x="6205466" y="4516209"/>
                  <a:pt x="6216183" y="4588729"/>
                  <a:pt x="6216810" y="4651172"/>
                </a:cubicBezTo>
                <a:cubicBezTo>
                  <a:pt x="6217673" y="4756959"/>
                  <a:pt x="6228654" y="4824005"/>
                  <a:pt x="6225945" y="4916779"/>
                </a:cubicBezTo>
                <a:cubicBezTo>
                  <a:pt x="6217032" y="4993010"/>
                  <a:pt x="6264271" y="4984591"/>
                  <a:pt x="6230174" y="5051379"/>
                </a:cubicBezTo>
                <a:cubicBezTo>
                  <a:pt x="6235713" y="5056951"/>
                  <a:pt x="6239420" y="5163714"/>
                  <a:pt x="6242600" y="5170879"/>
                </a:cubicBezTo>
                <a:lnTo>
                  <a:pt x="6235996" y="5216428"/>
                </a:lnTo>
                <a:lnTo>
                  <a:pt x="6214638" y="5285298"/>
                </a:lnTo>
                <a:cubicBezTo>
                  <a:pt x="6211392" y="5297492"/>
                  <a:pt x="6225576" y="5312063"/>
                  <a:pt x="6228432" y="5317696"/>
                </a:cubicBezTo>
                <a:lnTo>
                  <a:pt x="6246496" y="5398787"/>
                </a:lnTo>
                <a:lnTo>
                  <a:pt x="6244793" y="5399530"/>
                </a:lnTo>
                <a:lnTo>
                  <a:pt x="6241695" y="5406948"/>
                </a:lnTo>
                <a:lnTo>
                  <a:pt x="6267461" y="5499413"/>
                </a:lnTo>
                <a:cubicBezTo>
                  <a:pt x="6285387" y="5533848"/>
                  <a:pt x="6284888" y="5550029"/>
                  <a:pt x="6295987" y="5582659"/>
                </a:cubicBezTo>
                <a:cubicBezTo>
                  <a:pt x="6311253" y="5681724"/>
                  <a:pt x="6295439" y="5695558"/>
                  <a:pt x="6364803" y="5784263"/>
                </a:cubicBezTo>
                <a:cubicBezTo>
                  <a:pt x="6379348" y="5818651"/>
                  <a:pt x="6412475" y="5906802"/>
                  <a:pt x="6423050" y="5922637"/>
                </a:cubicBezTo>
                <a:cubicBezTo>
                  <a:pt x="6445210" y="5973612"/>
                  <a:pt x="6468179" y="6023873"/>
                  <a:pt x="6497767" y="6090108"/>
                </a:cubicBezTo>
                <a:cubicBezTo>
                  <a:pt x="6571895" y="6150548"/>
                  <a:pt x="6572491" y="6236583"/>
                  <a:pt x="6606710" y="6281543"/>
                </a:cubicBezTo>
                <a:cubicBezTo>
                  <a:pt x="6633675" y="6335892"/>
                  <a:pt x="6654357" y="6388782"/>
                  <a:pt x="6667540" y="6443715"/>
                </a:cubicBezTo>
                <a:cubicBezTo>
                  <a:pt x="6685192" y="6466826"/>
                  <a:pt x="6650500" y="6508701"/>
                  <a:pt x="6659722" y="6550105"/>
                </a:cubicBezTo>
                <a:cubicBezTo>
                  <a:pt x="6665926" y="6645044"/>
                  <a:pt x="6669126" y="6627536"/>
                  <a:pt x="6671805" y="6687397"/>
                </a:cubicBezTo>
                <a:cubicBezTo>
                  <a:pt x="6682671" y="6733683"/>
                  <a:pt x="6665210" y="6772117"/>
                  <a:pt x="6669658" y="6806602"/>
                </a:cubicBezTo>
                <a:cubicBezTo>
                  <a:pt x="6661174" y="6812658"/>
                  <a:pt x="6667097" y="6831470"/>
                  <a:pt x="6675783" y="6850325"/>
                </a:cubicBezTo>
                <a:lnTo>
                  <a:pt x="6679704" y="6858000"/>
                </a:lnTo>
                <a:lnTo>
                  <a:pt x="4532241" y="6858000"/>
                </a:lnTo>
                <a:lnTo>
                  <a:pt x="1208596" y="6858000"/>
                </a:lnTo>
                <a:lnTo>
                  <a:pt x="0" y="6858000"/>
                </a:lnTo>
                <a:close/>
              </a:path>
            </a:pathLst>
          </a:custGeom>
          <a:solidFill>
            <a:srgbClr val="FFFFFF">
              <a:shade val="85000"/>
            </a:srgbClr>
          </a:solidFill>
          <a:scene3d>
            <a:camera prst="orthographicFront"/>
            <a:lightRig rig="twoPt" dir="t">
              <a:rot lat="0" lon="0" rev="7200000"/>
            </a:lightRig>
          </a:scene3d>
          <a:sp3d>
            <a:bevelT w="25400" h="19050"/>
            <a:contourClr>
              <a:srgbClr val="FFFFFF"/>
            </a:contourClr>
          </a:sp3d>
        </p:spPr>
      </p:pic>
      <p:pic>
        <p:nvPicPr>
          <p:cNvPr id="5" name="Billede 4">
            <a:extLst>
              <a:ext uri="{FF2B5EF4-FFF2-40B4-BE49-F238E27FC236}">
                <a16:creationId xmlns:a16="http://schemas.microsoft.com/office/drawing/2014/main" id="{078B6355-B356-F32F-6EC8-535E02407B99}"/>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320465" y="5932339"/>
            <a:ext cx="1322445" cy="727981"/>
          </a:xfrm>
          <a:prstGeom prst="rect">
            <a:avLst/>
          </a:prstGeom>
        </p:spPr>
      </p:pic>
      <p:pic>
        <p:nvPicPr>
          <p:cNvPr id="6" name="Billede 5">
            <a:extLst>
              <a:ext uri="{FF2B5EF4-FFF2-40B4-BE49-F238E27FC236}">
                <a16:creationId xmlns:a16="http://schemas.microsoft.com/office/drawing/2014/main" id="{9B381E7C-DE77-6700-C169-5EEB3FD14A8D}"/>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0654385" y="5711005"/>
            <a:ext cx="1612185" cy="1074790"/>
          </a:xfrm>
          <a:prstGeom prst="rect">
            <a:avLst/>
          </a:prstGeom>
        </p:spPr>
      </p:pic>
    </p:spTree>
    <p:extLst>
      <p:ext uri="{BB962C8B-B14F-4D97-AF65-F5344CB8AC3E}">
        <p14:creationId xmlns:p14="http://schemas.microsoft.com/office/powerpoint/2010/main" val="3721421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FD9EB5-E447-62E9-745F-A3BF9F5CF470}"/>
              </a:ext>
            </a:extLst>
          </p:cNvPr>
          <p:cNvSpPr>
            <a:spLocks noGrp="1"/>
          </p:cNvSpPr>
          <p:nvPr>
            <p:ph type="title"/>
          </p:nvPr>
        </p:nvSpPr>
        <p:spPr>
          <a:xfrm>
            <a:off x="1137036" y="548640"/>
            <a:ext cx="9543405" cy="1188720"/>
          </a:xfrm>
        </p:spPr>
        <p:txBody>
          <a:bodyPr>
            <a:normAutofit/>
          </a:bodyPr>
          <a:lstStyle/>
          <a:p>
            <a:r>
              <a:rPr lang="da-DK" sz="3700" dirty="0">
                <a:solidFill>
                  <a:schemeClr val="tx1">
                    <a:lumMod val="85000"/>
                    <a:lumOff val="15000"/>
                  </a:schemeClr>
                </a:solidFill>
              </a:rPr>
              <a:t>Be </a:t>
            </a:r>
            <a:r>
              <a:rPr lang="da-DK" sz="3700" dirty="0" err="1">
                <a:solidFill>
                  <a:schemeClr val="tx1">
                    <a:lumMod val="85000"/>
                    <a:lumOff val="15000"/>
                  </a:schemeClr>
                </a:solidFill>
              </a:rPr>
              <a:t>aware</a:t>
            </a:r>
            <a:r>
              <a:rPr lang="da-DK" sz="3700" dirty="0">
                <a:solidFill>
                  <a:schemeClr val="tx1">
                    <a:lumMod val="85000"/>
                    <a:lumOff val="15000"/>
                  </a:schemeClr>
                </a:solidFill>
              </a:rPr>
              <a:t> of </a:t>
            </a:r>
            <a:r>
              <a:rPr lang="da-DK" sz="3700" dirty="0" err="1">
                <a:solidFill>
                  <a:schemeClr val="tx1">
                    <a:lumMod val="85000"/>
                    <a:lumOff val="15000"/>
                  </a:schemeClr>
                </a:solidFill>
              </a:rPr>
              <a:t>whether</a:t>
            </a:r>
            <a:r>
              <a:rPr lang="da-DK" sz="3700" dirty="0">
                <a:solidFill>
                  <a:schemeClr val="tx1">
                    <a:lumMod val="85000"/>
                    <a:lumOff val="15000"/>
                  </a:schemeClr>
                </a:solidFill>
              </a:rPr>
              <a:t> </a:t>
            </a:r>
            <a:r>
              <a:rPr lang="da-DK" sz="3700" dirty="0" err="1">
                <a:solidFill>
                  <a:schemeClr val="tx1">
                    <a:lumMod val="85000"/>
                    <a:lumOff val="15000"/>
                  </a:schemeClr>
                </a:solidFill>
              </a:rPr>
              <a:t>you</a:t>
            </a:r>
            <a:r>
              <a:rPr lang="da-DK" sz="3700" dirty="0">
                <a:solidFill>
                  <a:schemeClr val="tx1">
                    <a:lumMod val="85000"/>
                    <a:lumOff val="15000"/>
                  </a:schemeClr>
                </a:solidFill>
              </a:rPr>
              <a:t> </a:t>
            </a:r>
            <a:r>
              <a:rPr lang="da-DK" sz="3700" dirty="0" err="1">
                <a:solidFill>
                  <a:schemeClr val="tx1">
                    <a:lumMod val="85000"/>
                    <a:lumOff val="15000"/>
                  </a:schemeClr>
                </a:solidFill>
              </a:rPr>
              <a:t>are</a:t>
            </a:r>
            <a:r>
              <a:rPr lang="da-DK" sz="3700" dirty="0">
                <a:solidFill>
                  <a:schemeClr val="tx1">
                    <a:lumMod val="85000"/>
                    <a:lumOff val="15000"/>
                  </a:schemeClr>
                </a:solidFill>
              </a:rPr>
              <a:t> </a:t>
            </a:r>
            <a:r>
              <a:rPr lang="da-DK" sz="3700" dirty="0" err="1">
                <a:solidFill>
                  <a:schemeClr val="tx1">
                    <a:lumMod val="85000"/>
                    <a:lumOff val="15000"/>
                  </a:schemeClr>
                </a:solidFill>
              </a:rPr>
              <a:t>working</a:t>
            </a:r>
            <a:r>
              <a:rPr lang="da-DK" sz="3700" dirty="0">
                <a:solidFill>
                  <a:schemeClr val="tx1">
                    <a:lumMod val="85000"/>
                    <a:lumOff val="15000"/>
                  </a:schemeClr>
                </a:solidFill>
              </a:rPr>
              <a:t> in an open or </a:t>
            </a:r>
            <a:r>
              <a:rPr lang="da-DK" sz="3700" dirty="0" err="1">
                <a:solidFill>
                  <a:schemeClr val="tx1">
                    <a:lumMod val="85000"/>
                    <a:lumOff val="15000"/>
                  </a:schemeClr>
                </a:solidFill>
              </a:rPr>
              <a:t>closed</a:t>
            </a:r>
            <a:r>
              <a:rPr lang="da-DK" sz="3700" dirty="0">
                <a:solidFill>
                  <a:schemeClr val="tx1">
                    <a:lumMod val="85000"/>
                    <a:lumOff val="15000"/>
                  </a:schemeClr>
                </a:solidFill>
              </a:rPr>
              <a:t> system</a:t>
            </a:r>
          </a:p>
        </p:txBody>
      </p:sp>
      <p:sp>
        <p:nvSpPr>
          <p:cNvPr id="3" name="Pladsholder til indhold 2">
            <a:extLst>
              <a:ext uri="{FF2B5EF4-FFF2-40B4-BE49-F238E27FC236}">
                <a16:creationId xmlns:a16="http://schemas.microsoft.com/office/drawing/2014/main" id="{B00EA1F5-90C2-1F45-1771-C48D10DAC9C8}"/>
              </a:ext>
            </a:extLst>
          </p:cNvPr>
          <p:cNvSpPr>
            <a:spLocks noGrp="1"/>
          </p:cNvSpPr>
          <p:nvPr>
            <p:ph idx="1"/>
          </p:nvPr>
        </p:nvSpPr>
        <p:spPr>
          <a:xfrm>
            <a:off x="1620389" y="2020871"/>
            <a:ext cx="8951222" cy="3778271"/>
          </a:xfrm>
        </p:spPr>
        <p:txBody>
          <a:bodyPr anchor="ctr">
            <a:normAutofit/>
          </a:bodyPr>
          <a:lstStyle/>
          <a:p>
            <a:r>
              <a:rPr lang="en-US" sz="1200" dirty="0">
                <a:solidFill>
                  <a:schemeClr val="tx1">
                    <a:lumMod val="85000"/>
                    <a:lumOff val="15000"/>
                  </a:schemeClr>
                </a:solidFill>
              </a:rPr>
              <a:t>If you, as an employee, work in an open system, you should consider the information you provide to the AI assistant as out of your hands.</a:t>
            </a:r>
          </a:p>
          <a:p>
            <a:r>
              <a:rPr lang="en-US" sz="1200" dirty="0">
                <a:solidFill>
                  <a:schemeClr val="tx1">
                    <a:lumMod val="85000"/>
                    <a:lumOff val="15000"/>
                  </a:schemeClr>
                </a:solidFill>
              </a:rPr>
              <a:t>A good rule of thumb can be to ask yourself if you would be unhappy if some of the material was published on LinkedIn the next day - if you would, you probably shouldn’t work with it in an open system.</a:t>
            </a:r>
          </a:p>
          <a:p>
            <a:r>
              <a:rPr lang="en-US" sz="1200" dirty="0">
                <a:solidFill>
                  <a:schemeClr val="tx1">
                    <a:lumMod val="85000"/>
                    <a:lumOff val="15000"/>
                  </a:schemeClr>
                </a:solidFill>
              </a:rPr>
              <a:t>If you, as an employee, work in a closed system, the freedom is greater, although the attitude towards what implications a closed system comes with differs from company to company.</a:t>
            </a:r>
          </a:p>
          <a:p>
            <a:r>
              <a:rPr lang="en-US" sz="1200" dirty="0">
                <a:solidFill>
                  <a:schemeClr val="tx1">
                    <a:lumMod val="85000"/>
                    <a:lumOff val="15000"/>
                  </a:schemeClr>
                </a:solidFill>
              </a:rPr>
              <a:t>Open systems can be used for information retrieval, but you should never provide an AI assistant with information that is only for internal use or intended for limited viewing. This could, for example, be regarding details from a project meeting.</a:t>
            </a:r>
          </a:p>
          <a:p>
            <a:r>
              <a:rPr lang="en-US" sz="1200" dirty="0">
                <a:solidFill>
                  <a:schemeClr val="tx1">
                    <a:lumMod val="85000"/>
                    <a:lumOff val="15000"/>
                  </a:schemeClr>
                </a:solidFill>
              </a:rPr>
              <a:t>You must be aware of GDPR rules, as you can end up sharing information that constitutes a breach of GDPR, using answers provided by an AI assistant.</a:t>
            </a:r>
          </a:p>
          <a:p>
            <a:r>
              <a:rPr lang="en-US" sz="1200" dirty="0">
                <a:solidFill>
                  <a:schemeClr val="tx1">
                    <a:lumMod val="85000"/>
                    <a:lumOff val="15000"/>
                  </a:schemeClr>
                </a:solidFill>
              </a:rPr>
              <a:t>You must be particularly aware of copyright rules as a company, as AI assistants can end up disseminating information that contains breaches of others’ copyrights.</a:t>
            </a:r>
          </a:p>
          <a:p>
            <a:r>
              <a:rPr lang="en-US" sz="1200" dirty="0">
                <a:solidFill>
                  <a:schemeClr val="tx1">
                    <a:lumMod val="85000"/>
                    <a:lumOff val="15000"/>
                  </a:schemeClr>
                </a:solidFill>
              </a:rPr>
              <a:t>It is also relevant to be aware of your own copyright as a company, as employees working in an open system can end up sharing information that can subsequently be used by others.</a:t>
            </a:r>
          </a:p>
          <a:p>
            <a:r>
              <a:rPr lang="en-US" sz="1200" dirty="0">
                <a:solidFill>
                  <a:schemeClr val="tx1">
                    <a:lumMod val="85000"/>
                    <a:lumOff val="15000"/>
                  </a:schemeClr>
                </a:solidFill>
              </a:rPr>
              <a:t>As a company, you must conduct a risk assessment and subsequently create a policy for open/closed systems.</a:t>
            </a:r>
            <a:endParaRPr lang="da-DK" sz="1200" dirty="0">
              <a:solidFill>
                <a:schemeClr val="tx1">
                  <a:lumMod val="85000"/>
                  <a:lumOff val="15000"/>
                </a:schemeClr>
              </a:solidFill>
            </a:endParaRPr>
          </a:p>
        </p:txBody>
      </p:sp>
      <p:pic>
        <p:nvPicPr>
          <p:cNvPr id="4" name="Billede 3">
            <a:extLst>
              <a:ext uri="{FF2B5EF4-FFF2-40B4-BE49-F238E27FC236}">
                <a16:creationId xmlns:a16="http://schemas.microsoft.com/office/drawing/2014/main" id="{146FA01D-51B3-3835-3F14-6E3CE0C39DE6}"/>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0622711" y="5710066"/>
            <a:ext cx="1535557" cy="1023704"/>
          </a:xfrm>
          <a:prstGeom prst="rect">
            <a:avLst/>
          </a:prstGeom>
        </p:spPr>
      </p:pic>
      <p:pic>
        <p:nvPicPr>
          <p:cNvPr id="5" name="Billede 4">
            <a:extLst>
              <a:ext uri="{FF2B5EF4-FFF2-40B4-BE49-F238E27FC236}">
                <a16:creationId xmlns:a16="http://schemas.microsoft.com/office/drawing/2014/main" id="{EA62EC01-0F81-CE4E-7A07-DB68E7DD4E9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57931" y="5910219"/>
            <a:ext cx="1358209" cy="747669"/>
          </a:xfrm>
          <a:prstGeom prst="rect">
            <a:avLst/>
          </a:prstGeom>
        </p:spPr>
      </p:pic>
    </p:spTree>
    <p:extLst>
      <p:ext uri="{BB962C8B-B14F-4D97-AF65-F5344CB8AC3E}">
        <p14:creationId xmlns:p14="http://schemas.microsoft.com/office/powerpoint/2010/main" val="2008877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3154BD-ECBB-4602-06BD-63EB66AD73A2}"/>
              </a:ext>
            </a:extLst>
          </p:cNvPr>
          <p:cNvSpPr>
            <a:spLocks noGrp="1"/>
          </p:cNvSpPr>
          <p:nvPr>
            <p:ph type="title"/>
          </p:nvPr>
        </p:nvSpPr>
        <p:spPr>
          <a:xfrm>
            <a:off x="7320466" y="609600"/>
            <a:ext cx="4140014" cy="1330839"/>
          </a:xfrm>
        </p:spPr>
        <p:txBody>
          <a:bodyPr>
            <a:normAutofit/>
          </a:bodyPr>
          <a:lstStyle/>
          <a:p>
            <a:r>
              <a:rPr lang="da-DK" sz="2800" dirty="0"/>
              <a:t>AI </a:t>
            </a:r>
            <a:r>
              <a:rPr lang="da-DK" sz="2800" dirty="0" err="1"/>
              <a:t>assistants</a:t>
            </a:r>
            <a:r>
              <a:rPr lang="da-DK" sz="2800" dirty="0"/>
              <a:t> </a:t>
            </a:r>
            <a:r>
              <a:rPr lang="da-DK" sz="2800" dirty="0" err="1"/>
              <a:t>lack</a:t>
            </a:r>
            <a:r>
              <a:rPr lang="da-DK" sz="2800" dirty="0"/>
              <a:t> basic human </a:t>
            </a:r>
            <a:r>
              <a:rPr lang="da-DK" sz="2800" dirty="0" err="1"/>
              <a:t>quality</a:t>
            </a:r>
            <a:endParaRPr lang="da-DK" sz="2800" dirty="0"/>
          </a:p>
        </p:txBody>
      </p:sp>
      <p:sp>
        <p:nvSpPr>
          <p:cNvPr id="3" name="Pladsholder til indhold 2">
            <a:extLst>
              <a:ext uri="{FF2B5EF4-FFF2-40B4-BE49-F238E27FC236}">
                <a16:creationId xmlns:a16="http://schemas.microsoft.com/office/drawing/2014/main" id="{6ED1174D-C185-160C-706A-772946789F09}"/>
              </a:ext>
            </a:extLst>
          </p:cNvPr>
          <p:cNvSpPr>
            <a:spLocks noGrp="1"/>
          </p:cNvSpPr>
          <p:nvPr>
            <p:ph idx="1"/>
          </p:nvPr>
        </p:nvSpPr>
        <p:spPr>
          <a:xfrm>
            <a:off x="7320465" y="2194102"/>
            <a:ext cx="4140013" cy="3908586"/>
          </a:xfrm>
        </p:spPr>
        <p:txBody>
          <a:bodyPr>
            <a:normAutofit/>
          </a:bodyPr>
          <a:lstStyle/>
          <a:p>
            <a:r>
              <a:rPr lang="en-US" sz="1400" dirty="0"/>
              <a:t>AI assistants do not possess empathy and do not understand the world.</a:t>
            </a:r>
          </a:p>
          <a:p>
            <a:r>
              <a:rPr lang="en-US" sz="1400" dirty="0"/>
              <a:t>They are trained on enormous amounts of data, but there is neither human perception nor rationale behind their output.</a:t>
            </a:r>
          </a:p>
          <a:p>
            <a:r>
              <a:rPr lang="en-US" sz="1400" dirty="0"/>
              <a:t>For the same reason, they do not understand what lies between the lines, and important nuances can be lost in their answers. </a:t>
            </a:r>
          </a:p>
          <a:p>
            <a:r>
              <a:rPr lang="en-US" sz="1400" dirty="0"/>
              <a:t>It is a self-reinforcing problem, as gradually more content on the internet is formulated by AI assistants.</a:t>
            </a:r>
          </a:p>
          <a:p>
            <a:r>
              <a:rPr lang="en-US" sz="1400" dirty="0"/>
              <a:t>So, AI assistants can, in principle, be trained on content produced by themselves, thereby opening up even more potential risks. </a:t>
            </a:r>
            <a:endParaRPr lang="da-DK" sz="1400" dirty="0"/>
          </a:p>
        </p:txBody>
      </p:sp>
      <p:pic>
        <p:nvPicPr>
          <p:cNvPr id="4" name="Pladsholder til indhold 7" descr="Et billede, der indeholder tekst, skærmbillede, tegneserie, illustration/afbildning&#10;&#10;Automatisk genereret beskrivelse">
            <a:extLst>
              <a:ext uri="{FF2B5EF4-FFF2-40B4-BE49-F238E27FC236}">
                <a16:creationId xmlns:a16="http://schemas.microsoft.com/office/drawing/2014/main" id="{432E85A5-C0AB-4139-66DC-2B2ADDB4E018}"/>
              </a:ext>
            </a:extLst>
          </p:cNvPr>
          <p:cNvPicPr>
            <a:picLocks noChangeAspect="1"/>
          </p:cNvPicPr>
          <p:nvPr/>
        </p:nvPicPr>
        <p:blipFill>
          <a:blip r:embed="rId2">
            <a:extLst>
              <a:ext uri="{28A0092B-C50C-407E-A947-70E740481C1C}">
                <a14:useLocalDpi xmlns:a14="http://schemas.microsoft.com/office/drawing/2010/main" val="0"/>
              </a:ext>
            </a:extLst>
          </a:blip>
          <a:srcRect t="633" r="-2" b="-2"/>
          <a:stretch/>
        </p:blipFill>
        <p:spPr>
          <a:xfrm>
            <a:off x="20" y="10"/>
            <a:ext cx="6901711" cy="6857990"/>
          </a:xfrm>
          <a:custGeom>
            <a:avLst/>
            <a:gdLst/>
            <a:ahLst/>
            <a:cxnLst/>
            <a:rect l="l" t="t" r="r" b="b"/>
            <a:pathLst>
              <a:path w="6901731" h="6858000">
                <a:moveTo>
                  <a:pt x="0" y="0"/>
                </a:moveTo>
                <a:lnTo>
                  <a:pt x="6897896" y="5958"/>
                </a:lnTo>
                <a:lnTo>
                  <a:pt x="6866823" y="62592"/>
                </a:lnTo>
                <a:lnTo>
                  <a:pt x="6901731" y="89476"/>
                </a:lnTo>
                <a:lnTo>
                  <a:pt x="6901731" y="103833"/>
                </a:lnTo>
                <a:lnTo>
                  <a:pt x="6900034" y="110092"/>
                </a:lnTo>
                <a:lnTo>
                  <a:pt x="6901731" y="113679"/>
                </a:lnTo>
                <a:lnTo>
                  <a:pt x="6901731" y="405560"/>
                </a:lnTo>
                <a:lnTo>
                  <a:pt x="6900456" y="429509"/>
                </a:lnTo>
                <a:cubicBezTo>
                  <a:pt x="6892773" y="535647"/>
                  <a:pt x="6878314" y="537918"/>
                  <a:pt x="6886342" y="636808"/>
                </a:cubicBezTo>
                <a:cubicBezTo>
                  <a:pt x="6892506" y="756883"/>
                  <a:pt x="6864504" y="771443"/>
                  <a:pt x="6851784" y="839073"/>
                </a:cubicBezTo>
                <a:cubicBezTo>
                  <a:pt x="6838675" y="892655"/>
                  <a:pt x="6864124" y="961738"/>
                  <a:pt x="6845760" y="994930"/>
                </a:cubicBezTo>
                <a:cubicBezTo>
                  <a:pt x="6833572" y="1024166"/>
                  <a:pt x="6859282" y="1058905"/>
                  <a:pt x="6845601" y="1112932"/>
                </a:cubicBezTo>
                <a:cubicBezTo>
                  <a:pt x="6838700" y="1149910"/>
                  <a:pt x="6829138" y="1151035"/>
                  <a:pt x="6820235" y="1187433"/>
                </a:cubicBezTo>
                <a:cubicBezTo>
                  <a:pt x="6815504" y="1196464"/>
                  <a:pt x="6777707" y="1338549"/>
                  <a:pt x="6759643" y="1337010"/>
                </a:cubicBezTo>
                <a:cubicBezTo>
                  <a:pt x="6737660" y="1337296"/>
                  <a:pt x="6760650" y="1396341"/>
                  <a:pt x="6736375" y="1382272"/>
                </a:cubicBezTo>
                <a:cubicBezTo>
                  <a:pt x="6755741" y="1415836"/>
                  <a:pt x="6714675" y="1414567"/>
                  <a:pt x="6701292" y="1432111"/>
                </a:cubicBezTo>
                <a:cubicBezTo>
                  <a:pt x="6721110" y="1460185"/>
                  <a:pt x="6692106" y="1490815"/>
                  <a:pt x="6686578" y="1518624"/>
                </a:cubicBezTo>
                <a:cubicBezTo>
                  <a:pt x="6682512" y="1567002"/>
                  <a:pt x="6679579" y="1571443"/>
                  <a:pt x="6670824" y="1607743"/>
                </a:cubicBezTo>
                <a:cubicBezTo>
                  <a:pt x="6671133" y="1629590"/>
                  <a:pt x="6663161" y="1656870"/>
                  <a:pt x="6664392" y="1696405"/>
                </a:cubicBezTo>
                <a:cubicBezTo>
                  <a:pt x="6655686" y="1770486"/>
                  <a:pt x="6641938" y="1757082"/>
                  <a:pt x="6642880" y="1812372"/>
                </a:cubicBezTo>
                <a:cubicBezTo>
                  <a:pt x="6638579" y="1872475"/>
                  <a:pt x="6619231" y="1825476"/>
                  <a:pt x="6612547" y="1876437"/>
                </a:cubicBezTo>
                <a:cubicBezTo>
                  <a:pt x="6600695" y="1913834"/>
                  <a:pt x="6591061" y="1923231"/>
                  <a:pt x="6571760" y="1953331"/>
                </a:cubicBezTo>
                <a:cubicBezTo>
                  <a:pt x="6561039" y="1989021"/>
                  <a:pt x="6544090" y="2087896"/>
                  <a:pt x="6520213" y="2096455"/>
                </a:cubicBezTo>
                <a:lnTo>
                  <a:pt x="6492461" y="2188148"/>
                </a:lnTo>
                <a:cubicBezTo>
                  <a:pt x="6504372" y="2211333"/>
                  <a:pt x="6489131" y="2253220"/>
                  <a:pt x="6471854" y="2259117"/>
                </a:cubicBezTo>
                <a:cubicBezTo>
                  <a:pt x="6466151" y="2287829"/>
                  <a:pt x="6440452" y="2301346"/>
                  <a:pt x="6439832" y="2328334"/>
                </a:cubicBezTo>
                <a:cubicBezTo>
                  <a:pt x="6431013" y="2351201"/>
                  <a:pt x="6444250" y="2396409"/>
                  <a:pt x="6425162" y="2408211"/>
                </a:cubicBezTo>
                <a:lnTo>
                  <a:pt x="6417221" y="2427382"/>
                </a:lnTo>
                <a:lnTo>
                  <a:pt x="6425030" y="2464387"/>
                </a:lnTo>
                <a:lnTo>
                  <a:pt x="6406293" y="2472223"/>
                </a:lnTo>
                <a:cubicBezTo>
                  <a:pt x="6406862" y="2477277"/>
                  <a:pt x="6406486" y="2491723"/>
                  <a:pt x="6405400" y="2493547"/>
                </a:cubicBezTo>
                <a:lnTo>
                  <a:pt x="6374829" y="2532070"/>
                </a:lnTo>
                <a:cubicBezTo>
                  <a:pt x="6374597" y="2545374"/>
                  <a:pt x="6360976" y="2563797"/>
                  <a:pt x="6350864" y="2577422"/>
                </a:cubicBezTo>
                <a:cubicBezTo>
                  <a:pt x="6327056" y="2632768"/>
                  <a:pt x="6341262" y="2616275"/>
                  <a:pt x="6329174" y="2663854"/>
                </a:cubicBezTo>
                <a:cubicBezTo>
                  <a:pt x="6326303" y="2703642"/>
                  <a:pt x="6332854" y="2709643"/>
                  <a:pt x="6315095" y="2741507"/>
                </a:cubicBezTo>
                <a:cubicBezTo>
                  <a:pt x="6319921" y="2740191"/>
                  <a:pt x="6321925" y="2742004"/>
                  <a:pt x="6322463" y="2745641"/>
                </a:cubicBezTo>
                <a:cubicBezTo>
                  <a:pt x="6322245" y="2747982"/>
                  <a:pt x="6322027" y="2750323"/>
                  <a:pt x="6321808" y="2752663"/>
                </a:cubicBezTo>
                <a:lnTo>
                  <a:pt x="6314569" y="2756718"/>
                </a:lnTo>
                <a:cubicBezTo>
                  <a:pt x="6289324" y="2773686"/>
                  <a:pt x="6317551" y="2780051"/>
                  <a:pt x="6315211" y="2811618"/>
                </a:cubicBezTo>
                <a:cubicBezTo>
                  <a:pt x="6315620" y="2826627"/>
                  <a:pt x="6296047" y="2885298"/>
                  <a:pt x="6302211" y="2882314"/>
                </a:cubicBezTo>
                <a:lnTo>
                  <a:pt x="6286167" y="2949597"/>
                </a:lnTo>
                <a:cubicBezTo>
                  <a:pt x="6286401" y="2994618"/>
                  <a:pt x="6286615" y="2971464"/>
                  <a:pt x="6287037" y="3008578"/>
                </a:cubicBezTo>
                <a:cubicBezTo>
                  <a:pt x="6293795" y="3029535"/>
                  <a:pt x="6274405" y="3114154"/>
                  <a:pt x="6259150" y="3123139"/>
                </a:cubicBezTo>
                <a:cubicBezTo>
                  <a:pt x="6250085" y="3189063"/>
                  <a:pt x="6269067" y="3151280"/>
                  <a:pt x="6272249" y="3227854"/>
                </a:cubicBezTo>
                <a:cubicBezTo>
                  <a:pt x="6278775" y="3295842"/>
                  <a:pt x="6289216" y="3303765"/>
                  <a:pt x="6292288" y="3378383"/>
                </a:cubicBezTo>
                <a:cubicBezTo>
                  <a:pt x="6303894" y="3395995"/>
                  <a:pt x="6287498" y="3432581"/>
                  <a:pt x="6288328" y="3459618"/>
                </a:cubicBezTo>
                <a:cubicBezTo>
                  <a:pt x="6289158" y="3486653"/>
                  <a:pt x="6299937" y="3538735"/>
                  <a:pt x="6297272" y="3540603"/>
                </a:cubicBezTo>
                <a:cubicBezTo>
                  <a:pt x="6296849" y="3577379"/>
                  <a:pt x="6294184" y="3587943"/>
                  <a:pt x="6291001" y="3638374"/>
                </a:cubicBezTo>
                <a:cubicBezTo>
                  <a:pt x="6283026" y="3666794"/>
                  <a:pt x="6265833" y="3731744"/>
                  <a:pt x="6283592" y="3763609"/>
                </a:cubicBezTo>
                <a:cubicBezTo>
                  <a:pt x="6264286" y="3758340"/>
                  <a:pt x="6290177" y="3803150"/>
                  <a:pt x="6274068" y="3814506"/>
                </a:cubicBezTo>
                <a:cubicBezTo>
                  <a:pt x="6260645" y="3821643"/>
                  <a:pt x="6265372" y="3836902"/>
                  <a:pt x="6262850" y="3850454"/>
                </a:cubicBezTo>
                <a:cubicBezTo>
                  <a:pt x="6250418" y="3863479"/>
                  <a:pt x="6250660" y="3955243"/>
                  <a:pt x="6257357" y="3975474"/>
                </a:cubicBezTo>
                <a:cubicBezTo>
                  <a:pt x="6245091" y="4036737"/>
                  <a:pt x="6237535" y="4029237"/>
                  <a:pt x="6257889" y="4073155"/>
                </a:cubicBezTo>
                <a:cubicBezTo>
                  <a:pt x="6259272" y="4085906"/>
                  <a:pt x="6239882" y="4116397"/>
                  <a:pt x="6237441" y="4126638"/>
                </a:cubicBezTo>
                <a:lnTo>
                  <a:pt x="6245587" y="4172738"/>
                </a:lnTo>
                <a:lnTo>
                  <a:pt x="6235772" y="4176721"/>
                </a:lnTo>
                <a:lnTo>
                  <a:pt x="6233287" y="4195136"/>
                </a:lnTo>
                <a:lnTo>
                  <a:pt x="6234619" y="4280850"/>
                </a:lnTo>
                <a:cubicBezTo>
                  <a:pt x="6239453" y="4320763"/>
                  <a:pt x="6223309" y="4337596"/>
                  <a:pt x="6219318" y="4402526"/>
                </a:cubicBezTo>
                <a:cubicBezTo>
                  <a:pt x="6205466" y="4516209"/>
                  <a:pt x="6216183" y="4588729"/>
                  <a:pt x="6216810" y="4651172"/>
                </a:cubicBezTo>
                <a:cubicBezTo>
                  <a:pt x="6217673" y="4756959"/>
                  <a:pt x="6228654" y="4824005"/>
                  <a:pt x="6225945" y="4916779"/>
                </a:cubicBezTo>
                <a:cubicBezTo>
                  <a:pt x="6217032" y="4993010"/>
                  <a:pt x="6264271" y="4984591"/>
                  <a:pt x="6230174" y="5051379"/>
                </a:cubicBezTo>
                <a:cubicBezTo>
                  <a:pt x="6235713" y="5056951"/>
                  <a:pt x="6239420" y="5163714"/>
                  <a:pt x="6242600" y="5170879"/>
                </a:cubicBezTo>
                <a:lnTo>
                  <a:pt x="6235996" y="5216428"/>
                </a:lnTo>
                <a:lnTo>
                  <a:pt x="6214638" y="5285298"/>
                </a:lnTo>
                <a:cubicBezTo>
                  <a:pt x="6211392" y="5297492"/>
                  <a:pt x="6225576" y="5312063"/>
                  <a:pt x="6228432" y="5317696"/>
                </a:cubicBezTo>
                <a:lnTo>
                  <a:pt x="6246496" y="5398787"/>
                </a:lnTo>
                <a:lnTo>
                  <a:pt x="6244793" y="5399530"/>
                </a:lnTo>
                <a:lnTo>
                  <a:pt x="6241695" y="5406948"/>
                </a:lnTo>
                <a:lnTo>
                  <a:pt x="6267461" y="5499413"/>
                </a:lnTo>
                <a:cubicBezTo>
                  <a:pt x="6285387" y="5533848"/>
                  <a:pt x="6284888" y="5550029"/>
                  <a:pt x="6295987" y="5582659"/>
                </a:cubicBezTo>
                <a:cubicBezTo>
                  <a:pt x="6311253" y="5681724"/>
                  <a:pt x="6295439" y="5695558"/>
                  <a:pt x="6364803" y="5784263"/>
                </a:cubicBezTo>
                <a:cubicBezTo>
                  <a:pt x="6379348" y="5818651"/>
                  <a:pt x="6412475" y="5906802"/>
                  <a:pt x="6423050" y="5922637"/>
                </a:cubicBezTo>
                <a:cubicBezTo>
                  <a:pt x="6445210" y="5973612"/>
                  <a:pt x="6468179" y="6023873"/>
                  <a:pt x="6497767" y="6090108"/>
                </a:cubicBezTo>
                <a:cubicBezTo>
                  <a:pt x="6571895" y="6150548"/>
                  <a:pt x="6572491" y="6236583"/>
                  <a:pt x="6606710" y="6281543"/>
                </a:cubicBezTo>
                <a:cubicBezTo>
                  <a:pt x="6633675" y="6335892"/>
                  <a:pt x="6654357" y="6388782"/>
                  <a:pt x="6667540" y="6443715"/>
                </a:cubicBezTo>
                <a:cubicBezTo>
                  <a:pt x="6685192" y="6466826"/>
                  <a:pt x="6650500" y="6508701"/>
                  <a:pt x="6659722" y="6550105"/>
                </a:cubicBezTo>
                <a:cubicBezTo>
                  <a:pt x="6665926" y="6645044"/>
                  <a:pt x="6669126" y="6627536"/>
                  <a:pt x="6671805" y="6687397"/>
                </a:cubicBezTo>
                <a:cubicBezTo>
                  <a:pt x="6682671" y="6733683"/>
                  <a:pt x="6665210" y="6772117"/>
                  <a:pt x="6669658" y="6806602"/>
                </a:cubicBezTo>
                <a:cubicBezTo>
                  <a:pt x="6661174" y="6812658"/>
                  <a:pt x="6667097" y="6831470"/>
                  <a:pt x="6675783" y="6850325"/>
                </a:cubicBezTo>
                <a:lnTo>
                  <a:pt x="6679704" y="6858000"/>
                </a:lnTo>
                <a:lnTo>
                  <a:pt x="4532241" y="6858000"/>
                </a:lnTo>
                <a:lnTo>
                  <a:pt x="1208596" y="6858000"/>
                </a:lnTo>
                <a:lnTo>
                  <a:pt x="0" y="6858000"/>
                </a:lnTo>
                <a:close/>
              </a:path>
            </a:pathLst>
          </a:custGeom>
          <a:solidFill>
            <a:srgbClr val="FFFFFF">
              <a:shade val="85000"/>
            </a:srgbClr>
          </a:solidFill>
          <a:scene3d>
            <a:camera prst="orthographicFront"/>
            <a:lightRig rig="twoPt" dir="t">
              <a:rot lat="0" lon="0" rev="7200000"/>
            </a:lightRig>
          </a:scene3d>
          <a:sp3d>
            <a:bevelT w="25400" h="19050"/>
            <a:contourClr>
              <a:srgbClr val="FFFFFF"/>
            </a:contourClr>
          </a:sp3d>
        </p:spPr>
      </p:pic>
      <p:pic>
        <p:nvPicPr>
          <p:cNvPr id="5" name="Billede 4">
            <a:extLst>
              <a:ext uri="{FF2B5EF4-FFF2-40B4-BE49-F238E27FC236}">
                <a16:creationId xmlns:a16="http://schemas.microsoft.com/office/drawing/2014/main" id="{F2CD631A-26B0-17CB-01A2-7BA0B43D03F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320465" y="5910219"/>
            <a:ext cx="1403981" cy="772865"/>
          </a:xfrm>
          <a:prstGeom prst="rect">
            <a:avLst/>
          </a:prstGeom>
        </p:spPr>
      </p:pic>
      <p:pic>
        <p:nvPicPr>
          <p:cNvPr id="6" name="Billede 5">
            <a:extLst>
              <a:ext uri="{FF2B5EF4-FFF2-40B4-BE49-F238E27FC236}">
                <a16:creationId xmlns:a16="http://schemas.microsoft.com/office/drawing/2014/main" id="{32D571E0-97D6-FF7F-47A9-4ACAE6BC9964}"/>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0663773" y="5717263"/>
            <a:ext cx="1593410" cy="1062273"/>
          </a:xfrm>
          <a:prstGeom prst="rect">
            <a:avLst/>
          </a:prstGeom>
        </p:spPr>
      </p:pic>
    </p:spTree>
    <p:extLst>
      <p:ext uri="{BB962C8B-B14F-4D97-AF65-F5344CB8AC3E}">
        <p14:creationId xmlns:p14="http://schemas.microsoft.com/office/powerpoint/2010/main" val="3651720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580DB3-DD41-86D9-518F-1BB2D4B8E87F}"/>
              </a:ext>
            </a:extLst>
          </p:cNvPr>
          <p:cNvSpPr>
            <a:spLocks noGrp="1"/>
          </p:cNvSpPr>
          <p:nvPr>
            <p:ph type="title"/>
          </p:nvPr>
        </p:nvSpPr>
        <p:spPr>
          <a:xfrm>
            <a:off x="1137035" y="609600"/>
            <a:ext cx="3595678" cy="1330839"/>
          </a:xfrm>
        </p:spPr>
        <p:txBody>
          <a:bodyPr>
            <a:normAutofit/>
          </a:bodyPr>
          <a:lstStyle/>
          <a:p>
            <a:r>
              <a:rPr lang="da-DK" sz="2800" dirty="0"/>
              <a:t>If in </a:t>
            </a:r>
            <a:r>
              <a:rPr lang="da-DK" sz="2800" dirty="0" err="1"/>
              <a:t>doubt</a:t>
            </a:r>
            <a:r>
              <a:rPr lang="da-DK" sz="2800" dirty="0"/>
              <a:t>, </a:t>
            </a:r>
            <a:r>
              <a:rPr lang="da-DK" sz="2800" dirty="0" err="1"/>
              <a:t>seek</a:t>
            </a:r>
            <a:r>
              <a:rPr lang="da-DK" sz="2800" dirty="0"/>
              <a:t> </a:t>
            </a:r>
            <a:r>
              <a:rPr lang="da-DK" sz="2800" dirty="0" err="1"/>
              <a:t>help</a:t>
            </a:r>
            <a:endParaRPr lang="da-DK" sz="2800" dirty="0"/>
          </a:p>
        </p:txBody>
      </p:sp>
      <p:sp>
        <p:nvSpPr>
          <p:cNvPr id="3" name="Pladsholder til indhold 2">
            <a:extLst>
              <a:ext uri="{FF2B5EF4-FFF2-40B4-BE49-F238E27FC236}">
                <a16:creationId xmlns:a16="http://schemas.microsoft.com/office/drawing/2014/main" id="{82AA5CA6-F3D5-A236-CFA6-B2A3734A1C92}"/>
              </a:ext>
            </a:extLst>
          </p:cNvPr>
          <p:cNvSpPr>
            <a:spLocks noGrp="1"/>
          </p:cNvSpPr>
          <p:nvPr>
            <p:ph idx="1"/>
          </p:nvPr>
        </p:nvSpPr>
        <p:spPr>
          <a:xfrm>
            <a:off x="1137034" y="2194102"/>
            <a:ext cx="3158741" cy="3908586"/>
          </a:xfrm>
        </p:spPr>
        <p:txBody>
          <a:bodyPr>
            <a:normAutofit/>
          </a:bodyPr>
          <a:lstStyle/>
          <a:p>
            <a:r>
              <a:rPr lang="en-US" sz="1400" dirty="0"/>
              <a:t>AI assistants are a fairly new technology that is constantly evolving. Therefore, the correct answer today may be the opposite tomorrow.</a:t>
            </a:r>
          </a:p>
          <a:p>
            <a:r>
              <a:rPr lang="en-US" sz="1400" dirty="0"/>
              <a:t>As a company, you must decide where you stand on AI-related questions.</a:t>
            </a:r>
          </a:p>
          <a:p>
            <a:r>
              <a:rPr lang="en-US" sz="1400" dirty="0"/>
              <a:t>As an employee, it is therefore a good idea to consult your company in situations where you are in doubt about something.</a:t>
            </a:r>
          </a:p>
          <a:p>
            <a:r>
              <a:rPr lang="en-US" sz="1400" dirty="0"/>
              <a:t>Seek help in the company’s knowledge base or ask someone who has knowledge of the topic you have sought clarification on via AI.</a:t>
            </a:r>
            <a:endParaRPr lang="da-DK" sz="1400" dirty="0"/>
          </a:p>
        </p:txBody>
      </p:sp>
      <p:pic>
        <p:nvPicPr>
          <p:cNvPr id="4" name="Pladsholder til indhold 7" descr="Et billede, der indeholder computer, bærbar, tøj, tekst&#10;&#10;Automatisk genereret beskrivelse">
            <a:extLst>
              <a:ext uri="{FF2B5EF4-FFF2-40B4-BE49-F238E27FC236}">
                <a16:creationId xmlns:a16="http://schemas.microsoft.com/office/drawing/2014/main" id="{5AED0F54-D016-ADC2-942F-90CFFA194FA8}"/>
              </a:ext>
            </a:extLst>
          </p:cNvPr>
          <p:cNvPicPr>
            <a:picLocks noChangeAspect="1"/>
          </p:cNvPicPr>
          <p:nvPr/>
        </p:nvPicPr>
        <p:blipFill>
          <a:blip r:embed="rId2"/>
          <a:srcRect t="1321" r="3" b="4008"/>
          <a:stretch/>
        </p:blipFill>
        <p:spPr>
          <a:xfrm>
            <a:off x="4948188" y="1"/>
            <a:ext cx="7243812" cy="6857999"/>
          </a:xfrm>
          <a:custGeom>
            <a:avLst/>
            <a:gdLst/>
            <a:ahLst/>
            <a:cxnLst/>
            <a:rect l="l" t="t" r="r" b="b"/>
            <a:pathLst>
              <a:path w="7243812" h="6857999">
                <a:moveTo>
                  <a:pt x="609803" y="0"/>
                </a:moveTo>
                <a:lnTo>
                  <a:pt x="1222601" y="0"/>
                </a:lnTo>
                <a:lnTo>
                  <a:pt x="1223032" y="1645"/>
                </a:lnTo>
                <a:lnTo>
                  <a:pt x="1343371" y="1645"/>
                </a:lnTo>
                <a:lnTo>
                  <a:pt x="1343665" y="0"/>
                </a:lnTo>
                <a:lnTo>
                  <a:pt x="1884172" y="0"/>
                </a:lnTo>
                <a:lnTo>
                  <a:pt x="1884280" y="1645"/>
                </a:lnTo>
                <a:lnTo>
                  <a:pt x="7243812" y="1645"/>
                </a:lnTo>
                <a:lnTo>
                  <a:pt x="7243812" y="6857999"/>
                </a:lnTo>
                <a:lnTo>
                  <a:pt x="133676" y="6857999"/>
                </a:lnTo>
                <a:lnTo>
                  <a:pt x="114609" y="6843646"/>
                </a:lnTo>
                <a:cubicBezTo>
                  <a:pt x="106811" y="6836369"/>
                  <a:pt x="103243" y="6828354"/>
                  <a:pt x="111459" y="6817746"/>
                </a:cubicBezTo>
                <a:cubicBezTo>
                  <a:pt x="93943" y="6769544"/>
                  <a:pt x="97901" y="6796071"/>
                  <a:pt x="113412" y="6759582"/>
                </a:cubicBezTo>
                <a:cubicBezTo>
                  <a:pt x="110188" y="6732087"/>
                  <a:pt x="99653" y="6727133"/>
                  <a:pt x="100729" y="6705297"/>
                </a:cubicBezTo>
                <a:cubicBezTo>
                  <a:pt x="94563" y="6675394"/>
                  <a:pt x="99792" y="6669536"/>
                  <a:pt x="87662" y="6640957"/>
                </a:cubicBezTo>
                <a:cubicBezTo>
                  <a:pt x="74199" y="6591883"/>
                  <a:pt x="82185" y="6576319"/>
                  <a:pt x="83084" y="6541313"/>
                </a:cubicBezTo>
                <a:cubicBezTo>
                  <a:pt x="82225" y="6490855"/>
                  <a:pt x="67640" y="6422980"/>
                  <a:pt x="59444" y="6370251"/>
                </a:cubicBezTo>
                <a:cubicBezTo>
                  <a:pt x="51248" y="6317522"/>
                  <a:pt x="30729" y="6270972"/>
                  <a:pt x="33908" y="6224938"/>
                </a:cubicBezTo>
                <a:lnTo>
                  <a:pt x="30063" y="6089693"/>
                </a:lnTo>
                <a:cubicBezTo>
                  <a:pt x="25730" y="6032039"/>
                  <a:pt x="3474" y="5997051"/>
                  <a:pt x="29101" y="5973994"/>
                </a:cubicBezTo>
                <a:cubicBezTo>
                  <a:pt x="17018" y="5940131"/>
                  <a:pt x="41135" y="5955713"/>
                  <a:pt x="33855" y="5939847"/>
                </a:cubicBezTo>
                <a:lnTo>
                  <a:pt x="12982" y="5906467"/>
                </a:lnTo>
                <a:lnTo>
                  <a:pt x="8416" y="5862699"/>
                </a:lnTo>
                <a:cubicBezTo>
                  <a:pt x="7895" y="5838948"/>
                  <a:pt x="8409" y="5853058"/>
                  <a:pt x="12052" y="5823324"/>
                </a:cubicBezTo>
                <a:cubicBezTo>
                  <a:pt x="11631" y="5805291"/>
                  <a:pt x="11213" y="5787258"/>
                  <a:pt x="10793" y="5769225"/>
                </a:cubicBezTo>
                <a:cubicBezTo>
                  <a:pt x="17866" y="5738356"/>
                  <a:pt x="19121" y="5696311"/>
                  <a:pt x="25986" y="5667896"/>
                </a:cubicBezTo>
                <a:cubicBezTo>
                  <a:pt x="16329" y="5647975"/>
                  <a:pt x="42195" y="5619318"/>
                  <a:pt x="43687" y="5594585"/>
                </a:cubicBezTo>
                <a:cubicBezTo>
                  <a:pt x="32512" y="5517959"/>
                  <a:pt x="44052" y="5536542"/>
                  <a:pt x="40019" y="5464225"/>
                </a:cubicBezTo>
                <a:cubicBezTo>
                  <a:pt x="32676" y="5400671"/>
                  <a:pt x="26469" y="5311951"/>
                  <a:pt x="22904" y="5269726"/>
                </a:cubicBezTo>
                <a:cubicBezTo>
                  <a:pt x="19341" y="5227501"/>
                  <a:pt x="14742" y="5212581"/>
                  <a:pt x="18628" y="5210876"/>
                </a:cubicBezTo>
                <a:cubicBezTo>
                  <a:pt x="-20300" y="5161742"/>
                  <a:pt x="15511" y="5141336"/>
                  <a:pt x="5392" y="5111369"/>
                </a:cubicBezTo>
                <a:cubicBezTo>
                  <a:pt x="10662" y="5053859"/>
                  <a:pt x="15546" y="5034036"/>
                  <a:pt x="13324" y="5009272"/>
                </a:cubicBezTo>
                <a:cubicBezTo>
                  <a:pt x="25126" y="4982633"/>
                  <a:pt x="74251" y="4956261"/>
                  <a:pt x="48699" y="4925805"/>
                </a:cubicBezTo>
                <a:cubicBezTo>
                  <a:pt x="76704" y="4931200"/>
                  <a:pt x="39437" y="4888353"/>
                  <a:pt x="62925" y="4877992"/>
                </a:cubicBezTo>
                <a:cubicBezTo>
                  <a:pt x="82480" y="4871554"/>
                  <a:pt x="75731" y="4857054"/>
                  <a:pt x="79496" y="4844323"/>
                </a:cubicBezTo>
                <a:cubicBezTo>
                  <a:pt x="97657" y="4832308"/>
                  <a:pt x="110974" y="4752352"/>
                  <a:pt x="101400" y="4733115"/>
                </a:cubicBezTo>
                <a:cubicBezTo>
                  <a:pt x="108185" y="4679357"/>
                  <a:pt x="119720" y="4662889"/>
                  <a:pt x="111223" y="4625153"/>
                </a:cubicBezTo>
                <a:cubicBezTo>
                  <a:pt x="106592" y="4588197"/>
                  <a:pt x="114401" y="4567830"/>
                  <a:pt x="126359" y="4539168"/>
                </a:cubicBezTo>
                <a:cubicBezTo>
                  <a:pt x="126535" y="4522289"/>
                  <a:pt x="126710" y="4505410"/>
                  <a:pt x="126886" y="4488531"/>
                </a:cubicBezTo>
                <a:cubicBezTo>
                  <a:pt x="126165" y="4473140"/>
                  <a:pt x="132917" y="4437329"/>
                  <a:pt x="135099" y="4411258"/>
                </a:cubicBezTo>
                <a:cubicBezTo>
                  <a:pt x="107667" y="4345686"/>
                  <a:pt x="146840" y="4280033"/>
                  <a:pt x="132327" y="4219510"/>
                </a:cubicBezTo>
                <a:cubicBezTo>
                  <a:pt x="138549" y="4158987"/>
                  <a:pt x="124091" y="4192084"/>
                  <a:pt x="172424" y="4048117"/>
                </a:cubicBezTo>
                <a:cubicBezTo>
                  <a:pt x="167703" y="4015047"/>
                  <a:pt x="203806" y="3905047"/>
                  <a:pt x="177666" y="3878222"/>
                </a:cubicBezTo>
                <a:cubicBezTo>
                  <a:pt x="167714" y="3821305"/>
                  <a:pt x="183914" y="3845122"/>
                  <a:pt x="156982" y="3778166"/>
                </a:cubicBezTo>
                <a:cubicBezTo>
                  <a:pt x="160365" y="3760234"/>
                  <a:pt x="142791" y="3724716"/>
                  <a:pt x="142115" y="3707357"/>
                </a:cubicBezTo>
                <a:cubicBezTo>
                  <a:pt x="139253" y="3688591"/>
                  <a:pt x="140202" y="3672776"/>
                  <a:pt x="139805" y="3665569"/>
                </a:cubicBezTo>
                <a:cubicBezTo>
                  <a:pt x="139778" y="3665084"/>
                  <a:pt x="139750" y="3664599"/>
                  <a:pt x="139723" y="3664114"/>
                </a:cubicBezTo>
                <a:lnTo>
                  <a:pt x="134134" y="3653088"/>
                </a:lnTo>
                <a:lnTo>
                  <a:pt x="126568" y="3641228"/>
                </a:lnTo>
                <a:cubicBezTo>
                  <a:pt x="126560" y="3629488"/>
                  <a:pt x="126549" y="3617747"/>
                  <a:pt x="126540" y="3606007"/>
                </a:cubicBezTo>
                <a:lnTo>
                  <a:pt x="134645" y="3597336"/>
                </a:lnTo>
                <a:lnTo>
                  <a:pt x="131649" y="3586412"/>
                </a:lnTo>
                <a:lnTo>
                  <a:pt x="134221" y="3569719"/>
                </a:lnTo>
                <a:lnTo>
                  <a:pt x="133795" y="3568021"/>
                </a:lnTo>
                <a:lnTo>
                  <a:pt x="130189" y="3553678"/>
                </a:lnTo>
                <a:lnTo>
                  <a:pt x="129827" y="3552249"/>
                </a:lnTo>
                <a:lnTo>
                  <a:pt x="122183" y="3542019"/>
                </a:lnTo>
                <a:lnTo>
                  <a:pt x="112426" y="3531201"/>
                </a:lnTo>
                <a:lnTo>
                  <a:pt x="105626" y="3496391"/>
                </a:lnTo>
                <a:lnTo>
                  <a:pt x="111971" y="3486850"/>
                </a:lnTo>
                <a:lnTo>
                  <a:pt x="106910" y="3476412"/>
                </a:lnTo>
                <a:cubicBezTo>
                  <a:pt x="105781" y="3466028"/>
                  <a:pt x="105824" y="3433967"/>
                  <a:pt x="105209" y="3424545"/>
                </a:cubicBezTo>
                <a:lnTo>
                  <a:pt x="103215" y="3419880"/>
                </a:lnTo>
                <a:lnTo>
                  <a:pt x="104953" y="3415218"/>
                </a:lnTo>
                <a:lnTo>
                  <a:pt x="101255" y="3409825"/>
                </a:lnTo>
                <a:lnTo>
                  <a:pt x="103044" y="3407057"/>
                </a:lnTo>
                <a:lnTo>
                  <a:pt x="89764" y="3378959"/>
                </a:lnTo>
                <a:lnTo>
                  <a:pt x="83991" y="3362948"/>
                </a:lnTo>
                <a:lnTo>
                  <a:pt x="66858" y="3332072"/>
                </a:lnTo>
                <a:lnTo>
                  <a:pt x="69057" y="3325671"/>
                </a:lnTo>
                <a:lnTo>
                  <a:pt x="51631" y="3278130"/>
                </a:lnTo>
                <a:lnTo>
                  <a:pt x="53959" y="3277179"/>
                </a:lnTo>
                <a:lnTo>
                  <a:pt x="60205" y="3262610"/>
                </a:lnTo>
                <a:lnTo>
                  <a:pt x="58998" y="3258677"/>
                </a:lnTo>
                <a:cubicBezTo>
                  <a:pt x="46010" y="3210316"/>
                  <a:pt x="80872" y="3236545"/>
                  <a:pt x="45170" y="3180546"/>
                </a:cubicBezTo>
                <a:cubicBezTo>
                  <a:pt x="53643" y="3171780"/>
                  <a:pt x="52550" y="3163902"/>
                  <a:pt x="45228" y="3151828"/>
                </a:cubicBezTo>
                <a:cubicBezTo>
                  <a:pt x="39651" y="3128169"/>
                  <a:pt x="64667" y="3124610"/>
                  <a:pt x="45020" y="3103777"/>
                </a:cubicBezTo>
                <a:cubicBezTo>
                  <a:pt x="59127" y="3105196"/>
                  <a:pt x="41123" y="3057428"/>
                  <a:pt x="57092" y="3065434"/>
                </a:cubicBezTo>
                <a:cubicBezTo>
                  <a:pt x="55435" y="3051512"/>
                  <a:pt x="40803" y="3032637"/>
                  <a:pt x="35088" y="3020247"/>
                </a:cubicBezTo>
                <a:cubicBezTo>
                  <a:pt x="32503" y="3002537"/>
                  <a:pt x="18197" y="3001119"/>
                  <a:pt x="22803" y="2991092"/>
                </a:cubicBezTo>
                <a:cubicBezTo>
                  <a:pt x="24338" y="2987749"/>
                  <a:pt x="27975" y="2983455"/>
                  <a:pt x="34850" y="2977278"/>
                </a:cubicBezTo>
                <a:cubicBezTo>
                  <a:pt x="22587" y="2954448"/>
                  <a:pt x="35600" y="2946689"/>
                  <a:pt x="36223" y="2911749"/>
                </a:cubicBezTo>
                <a:cubicBezTo>
                  <a:pt x="35158" y="2886513"/>
                  <a:pt x="29761" y="2843788"/>
                  <a:pt x="28462" y="2825860"/>
                </a:cubicBezTo>
                <a:cubicBezTo>
                  <a:pt x="28449" y="2818634"/>
                  <a:pt x="28437" y="2811409"/>
                  <a:pt x="28424" y="2804183"/>
                </a:cubicBezTo>
                <a:lnTo>
                  <a:pt x="21292" y="2790136"/>
                </a:lnTo>
                <a:lnTo>
                  <a:pt x="16179" y="2760208"/>
                </a:lnTo>
                <a:lnTo>
                  <a:pt x="22858" y="2751112"/>
                </a:lnTo>
                <a:lnTo>
                  <a:pt x="18505" y="2740278"/>
                </a:lnTo>
                <a:lnTo>
                  <a:pt x="22482" y="2726489"/>
                </a:lnTo>
                <a:lnTo>
                  <a:pt x="18175" y="2725052"/>
                </a:lnTo>
                <a:lnTo>
                  <a:pt x="10521" y="2715895"/>
                </a:lnTo>
                <a:lnTo>
                  <a:pt x="25499" y="2665666"/>
                </a:lnTo>
                <a:lnTo>
                  <a:pt x="30658" y="2635351"/>
                </a:lnTo>
                <a:cubicBezTo>
                  <a:pt x="30723" y="2625597"/>
                  <a:pt x="30791" y="2615842"/>
                  <a:pt x="30857" y="2606088"/>
                </a:cubicBezTo>
                <a:lnTo>
                  <a:pt x="37532" y="2596456"/>
                </a:lnTo>
                <a:cubicBezTo>
                  <a:pt x="41239" y="2582253"/>
                  <a:pt x="34640" y="2564757"/>
                  <a:pt x="36511" y="2549900"/>
                </a:cubicBezTo>
                <a:lnTo>
                  <a:pt x="53712" y="2496499"/>
                </a:lnTo>
                <a:cubicBezTo>
                  <a:pt x="53527" y="2492743"/>
                  <a:pt x="64725" y="2449625"/>
                  <a:pt x="64540" y="2445869"/>
                </a:cubicBezTo>
                <a:cubicBezTo>
                  <a:pt x="61940" y="2441580"/>
                  <a:pt x="65575" y="2413465"/>
                  <a:pt x="64348" y="2408995"/>
                </a:cubicBezTo>
                <a:cubicBezTo>
                  <a:pt x="100333" y="2407546"/>
                  <a:pt x="71752" y="2329020"/>
                  <a:pt x="101725" y="2335735"/>
                </a:cubicBezTo>
                <a:cubicBezTo>
                  <a:pt x="120512" y="2299003"/>
                  <a:pt x="138791" y="2291744"/>
                  <a:pt x="147278" y="2260088"/>
                </a:cubicBezTo>
                <a:cubicBezTo>
                  <a:pt x="152668" y="2224200"/>
                  <a:pt x="143589" y="2220953"/>
                  <a:pt x="152643" y="2193455"/>
                </a:cubicBezTo>
                <a:cubicBezTo>
                  <a:pt x="152701" y="2159228"/>
                  <a:pt x="131577" y="2138038"/>
                  <a:pt x="161815" y="2107942"/>
                </a:cubicBezTo>
                <a:lnTo>
                  <a:pt x="168884" y="2024270"/>
                </a:lnTo>
                <a:lnTo>
                  <a:pt x="210800" y="1969445"/>
                </a:lnTo>
                <a:lnTo>
                  <a:pt x="215063" y="1961162"/>
                </a:lnTo>
                <a:lnTo>
                  <a:pt x="226767" y="1945112"/>
                </a:lnTo>
                <a:lnTo>
                  <a:pt x="225906" y="1942021"/>
                </a:lnTo>
                <a:lnTo>
                  <a:pt x="220555" y="1935584"/>
                </a:lnTo>
                <a:cubicBezTo>
                  <a:pt x="220179" y="1930292"/>
                  <a:pt x="223282" y="1914884"/>
                  <a:pt x="223648" y="1910265"/>
                </a:cubicBezTo>
                <a:cubicBezTo>
                  <a:pt x="221934" y="1909994"/>
                  <a:pt x="221895" y="1909162"/>
                  <a:pt x="222758" y="1907867"/>
                </a:cubicBezTo>
                <a:lnTo>
                  <a:pt x="229387" y="1899379"/>
                </a:lnTo>
                <a:lnTo>
                  <a:pt x="231548" y="1895114"/>
                </a:lnTo>
                <a:lnTo>
                  <a:pt x="216553" y="1892417"/>
                </a:lnTo>
                <a:cubicBezTo>
                  <a:pt x="209075" y="1884999"/>
                  <a:pt x="222114" y="1866643"/>
                  <a:pt x="209739" y="1861483"/>
                </a:cubicBezTo>
                <a:cubicBezTo>
                  <a:pt x="214584" y="1853278"/>
                  <a:pt x="219066" y="1844665"/>
                  <a:pt x="222950" y="1835810"/>
                </a:cubicBezTo>
                <a:lnTo>
                  <a:pt x="224812" y="1830569"/>
                </a:lnTo>
                <a:lnTo>
                  <a:pt x="224522" y="1830429"/>
                </a:lnTo>
                <a:cubicBezTo>
                  <a:pt x="224224" y="1829219"/>
                  <a:pt x="224571" y="1827468"/>
                  <a:pt x="225830" y="1824832"/>
                </a:cubicBezTo>
                <a:lnTo>
                  <a:pt x="228207" y="1821003"/>
                </a:lnTo>
                <a:lnTo>
                  <a:pt x="230878" y="1807109"/>
                </a:lnTo>
                <a:lnTo>
                  <a:pt x="227355" y="1805316"/>
                </a:lnTo>
                <a:lnTo>
                  <a:pt x="228132" y="1804434"/>
                </a:lnTo>
                <a:cubicBezTo>
                  <a:pt x="237533" y="1798221"/>
                  <a:pt x="248274" y="1797417"/>
                  <a:pt x="223762" y="1784314"/>
                </a:cubicBezTo>
                <a:cubicBezTo>
                  <a:pt x="240655" y="1769422"/>
                  <a:pt x="224912" y="1763793"/>
                  <a:pt x="226521" y="1740358"/>
                </a:cubicBezTo>
                <a:cubicBezTo>
                  <a:pt x="240385" y="1732435"/>
                  <a:pt x="239102" y="1724301"/>
                  <a:pt x="233164" y="1715685"/>
                </a:cubicBezTo>
                <a:cubicBezTo>
                  <a:pt x="245499" y="1694404"/>
                  <a:pt x="240415" y="1672675"/>
                  <a:pt x="245819" y="1647555"/>
                </a:cubicBezTo>
                <a:cubicBezTo>
                  <a:pt x="268668" y="1622803"/>
                  <a:pt x="248434" y="1605585"/>
                  <a:pt x="254317" y="1578752"/>
                </a:cubicBezTo>
                <a:lnTo>
                  <a:pt x="249918" y="1546022"/>
                </a:lnTo>
                <a:cubicBezTo>
                  <a:pt x="251996" y="1543635"/>
                  <a:pt x="248777" y="1521210"/>
                  <a:pt x="248927" y="1519929"/>
                </a:cubicBezTo>
                <a:lnTo>
                  <a:pt x="248704" y="1519731"/>
                </a:lnTo>
                <a:lnTo>
                  <a:pt x="252245" y="1514846"/>
                </a:lnTo>
                <a:cubicBezTo>
                  <a:pt x="255314" y="1501295"/>
                  <a:pt x="252199" y="1477394"/>
                  <a:pt x="254681" y="1463304"/>
                </a:cubicBezTo>
                <a:cubicBezTo>
                  <a:pt x="257024" y="1459891"/>
                  <a:pt x="268983" y="1432466"/>
                  <a:pt x="267138" y="1430305"/>
                </a:cubicBezTo>
                <a:lnTo>
                  <a:pt x="266110" y="1429568"/>
                </a:lnTo>
                <a:lnTo>
                  <a:pt x="286784" y="1404045"/>
                </a:lnTo>
                <a:lnTo>
                  <a:pt x="294521" y="1360879"/>
                </a:lnTo>
                <a:lnTo>
                  <a:pt x="324750" y="1301993"/>
                </a:lnTo>
                <a:lnTo>
                  <a:pt x="328780" y="1210776"/>
                </a:lnTo>
                <a:cubicBezTo>
                  <a:pt x="344171" y="1197232"/>
                  <a:pt x="343390" y="1192124"/>
                  <a:pt x="346123" y="1157176"/>
                </a:cubicBezTo>
                <a:cubicBezTo>
                  <a:pt x="359383" y="1110140"/>
                  <a:pt x="355619" y="1111028"/>
                  <a:pt x="349331" y="1063288"/>
                </a:cubicBezTo>
                <a:cubicBezTo>
                  <a:pt x="364194" y="1005331"/>
                  <a:pt x="362778" y="969963"/>
                  <a:pt x="431245" y="889417"/>
                </a:cubicBezTo>
                <a:lnTo>
                  <a:pt x="459477" y="816346"/>
                </a:lnTo>
                <a:cubicBezTo>
                  <a:pt x="465006" y="808083"/>
                  <a:pt x="496978" y="764380"/>
                  <a:pt x="489268" y="752692"/>
                </a:cubicBezTo>
                <a:lnTo>
                  <a:pt x="505368" y="724368"/>
                </a:lnTo>
                <a:lnTo>
                  <a:pt x="511178" y="722494"/>
                </a:lnTo>
                <a:lnTo>
                  <a:pt x="514451" y="717531"/>
                </a:lnTo>
                <a:cubicBezTo>
                  <a:pt x="514171" y="710761"/>
                  <a:pt x="513893" y="703992"/>
                  <a:pt x="513612" y="697222"/>
                </a:cubicBezTo>
                <a:cubicBezTo>
                  <a:pt x="513272" y="693376"/>
                  <a:pt x="513720" y="690905"/>
                  <a:pt x="514772" y="689289"/>
                </a:cubicBezTo>
                <a:lnTo>
                  <a:pt x="515249" y="689151"/>
                </a:lnTo>
                <a:cubicBezTo>
                  <a:pt x="515320" y="686637"/>
                  <a:pt x="515389" y="684122"/>
                  <a:pt x="515461" y="681608"/>
                </a:cubicBezTo>
                <a:cubicBezTo>
                  <a:pt x="522970" y="666964"/>
                  <a:pt x="551123" y="617831"/>
                  <a:pt x="560298" y="601285"/>
                </a:cubicBezTo>
                <a:cubicBezTo>
                  <a:pt x="558549" y="585107"/>
                  <a:pt x="540289" y="573171"/>
                  <a:pt x="570504" y="582332"/>
                </a:cubicBezTo>
                <a:cubicBezTo>
                  <a:pt x="570816" y="577121"/>
                  <a:pt x="573898" y="574271"/>
                  <a:pt x="578347" y="572511"/>
                </a:cubicBezTo>
                <a:lnTo>
                  <a:pt x="580375" y="572092"/>
                </a:lnTo>
                <a:lnTo>
                  <a:pt x="575722" y="536015"/>
                </a:lnTo>
                <a:lnTo>
                  <a:pt x="578705" y="531675"/>
                </a:lnTo>
                <a:lnTo>
                  <a:pt x="564084" y="491380"/>
                </a:lnTo>
                <a:cubicBezTo>
                  <a:pt x="560969" y="487340"/>
                  <a:pt x="560134" y="482008"/>
                  <a:pt x="564457" y="473782"/>
                </a:cubicBezTo>
                <a:lnTo>
                  <a:pt x="566413" y="472000"/>
                </a:lnTo>
                <a:lnTo>
                  <a:pt x="584600" y="354566"/>
                </a:lnTo>
                <a:cubicBezTo>
                  <a:pt x="586100" y="325288"/>
                  <a:pt x="584583" y="317533"/>
                  <a:pt x="588077" y="265704"/>
                </a:cubicBezTo>
                <a:cubicBezTo>
                  <a:pt x="588008" y="205530"/>
                  <a:pt x="578491" y="226511"/>
                  <a:pt x="580576" y="187093"/>
                </a:cubicBezTo>
                <a:cubicBezTo>
                  <a:pt x="579265" y="162458"/>
                  <a:pt x="569240" y="117589"/>
                  <a:pt x="587928" y="130336"/>
                </a:cubicBezTo>
                <a:cubicBezTo>
                  <a:pt x="552635" y="69804"/>
                  <a:pt x="604651" y="82036"/>
                  <a:pt x="593881" y="17287"/>
                </a:cubicBezTo>
                <a:cubicBezTo>
                  <a:pt x="600399" y="13784"/>
                  <a:pt x="605413" y="8440"/>
                  <a:pt x="609224" y="1705"/>
                </a:cubicBezTo>
                <a:close/>
              </a:path>
            </a:pathLst>
          </a:custGeom>
          <a:solidFill>
            <a:srgbClr val="FFFFFF">
              <a:shade val="85000"/>
            </a:srgbClr>
          </a:solidFill>
          <a:scene3d>
            <a:camera prst="orthographicFront"/>
            <a:lightRig rig="twoPt" dir="t">
              <a:rot lat="0" lon="0" rev="7200000"/>
            </a:lightRig>
          </a:scene3d>
          <a:sp3d>
            <a:bevelT w="25400" h="19050"/>
            <a:contourClr>
              <a:srgbClr val="FFFFFF"/>
            </a:contourClr>
          </a:sp3d>
        </p:spPr>
      </p:pic>
      <p:pic>
        <p:nvPicPr>
          <p:cNvPr id="5" name="Billede 4">
            <a:extLst>
              <a:ext uri="{FF2B5EF4-FFF2-40B4-BE49-F238E27FC236}">
                <a16:creationId xmlns:a16="http://schemas.microsoft.com/office/drawing/2014/main" id="{E292538B-11BE-E123-38C4-F234D913756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541677" y="5769272"/>
            <a:ext cx="1529831" cy="1019887"/>
          </a:xfrm>
          <a:prstGeom prst="rect">
            <a:avLst/>
          </a:prstGeom>
        </p:spPr>
      </p:pic>
      <p:pic>
        <p:nvPicPr>
          <p:cNvPr id="6" name="Billede 5">
            <a:extLst>
              <a:ext uri="{FF2B5EF4-FFF2-40B4-BE49-F238E27FC236}">
                <a16:creationId xmlns:a16="http://schemas.microsoft.com/office/drawing/2014/main" id="{9005C6A3-5590-9014-3C53-2B4F1BBC603B}"/>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84468" y="5932340"/>
            <a:ext cx="1409614" cy="775966"/>
          </a:xfrm>
          <a:prstGeom prst="rect">
            <a:avLst/>
          </a:prstGeom>
        </p:spPr>
      </p:pic>
    </p:spTree>
    <p:extLst>
      <p:ext uri="{BB962C8B-B14F-4D97-AF65-F5344CB8AC3E}">
        <p14:creationId xmlns:p14="http://schemas.microsoft.com/office/powerpoint/2010/main" val="438224148"/>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FRINET Custom ContentType" ma:contentTypeID="0x0101007C3FD686CB09DA45992F54733CB23CD1007C9F20D99F057A4B998816E8D04749B4" ma:contentTypeVersion="31" ma:contentTypeDescription="Opret et nyt dokument." ma:contentTypeScope="" ma:versionID="41fd4843aeeedd3281138f8f13793ba1">
  <xsd:schema xmlns:xsd="http://www.w3.org/2001/XMLSchema" xmlns:xs="http://www.w3.org/2001/XMLSchema" xmlns:p="http://schemas.microsoft.com/office/2006/metadata/properties" xmlns:ns2="437c4091-0a25-41dd-b61b-441f6e785e24" xmlns:ns3="cf539d0f-1ae0-44aa-95d4-917d6ff119ff" targetNamespace="http://schemas.microsoft.com/office/2006/metadata/properties" ma:root="true" ma:fieldsID="8b6d3b33a4c269ffb24898ffa1d68bba" ns2:_="" ns3:_="">
    <xsd:import namespace="437c4091-0a25-41dd-b61b-441f6e785e24"/>
    <xsd:import namespace="cf539d0f-1ae0-44aa-95d4-917d6ff119ff"/>
    <xsd:element name="properties">
      <xsd:complexType>
        <xsd:sequence>
          <xsd:element name="documentManagement">
            <xsd:complexType>
              <xsd:all>
                <xsd:element ref="ns2:DokumentType" minOccurs="0"/>
                <xsd:element ref="ns2:Forfatters" minOccurs="0"/>
                <xsd:element ref="ns2:Undergrp" minOccurs="0"/>
                <xsd:element ref="ns2:_dlc_DocId" minOccurs="0"/>
                <xsd:element ref="ns2:_dlc_DocIdUrl" minOccurs="0"/>
                <xsd:element ref="ns2:_dlc_DocIdPersistId" minOccurs="0"/>
                <xsd:element ref="ns2:Projekt" minOccurs="0"/>
                <xsd:element ref="ns2:SharedWithUsers" minOccurs="0"/>
                <xsd:element ref="ns2:SharingHintHash" minOccurs="0"/>
                <xsd:element ref="ns2:SharedWithDetails" minOccurs="0"/>
                <xsd:element ref="ns3:MediaServiceMetadata" minOccurs="0"/>
                <xsd:element ref="ns3:MediaServiceFastMetadata"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7c4091-0a25-41dd-b61b-441f6e785e24" elementFormDefault="qualified">
    <xsd:import namespace="http://schemas.microsoft.com/office/2006/documentManagement/types"/>
    <xsd:import namespace="http://schemas.microsoft.com/office/infopath/2007/PartnerControls"/>
    <xsd:element name="DokumentType" ma:index="8" nillable="true" ma:displayName="DokumentType" ma:format="Dropdown" ma:internalName="DokumentType">
      <xsd:simpleType>
        <xsd:restriction base="dms:Choice">
          <xsd:enumeration value="BREV"/>
          <xsd:enumeration value="REGN"/>
          <xsd:enumeration value="ØVRIGE"/>
          <xsd:enumeration value="NOTAT"/>
          <xsd:enumeration value="DEFAULT"/>
          <xsd:enumeration value="REFERAT"/>
          <xsd:enumeration value="PRÆS"/>
          <xsd:enumeration value="FAX"/>
          <xsd:enumeration value="DAGS"/>
          <xsd:enumeration value="FOLDER"/>
          <xsd:enumeration value="PDF"/>
          <xsd:enumeration value="RAPPORT"/>
          <xsd:enumeration value="LABEL"/>
          <xsd:enumeration value="SKABELON"/>
          <xsd:enumeration value="EMAIL"/>
        </xsd:restriction>
      </xsd:simpleType>
    </xsd:element>
    <xsd:element name="Forfatters" ma:index="9" nillable="true" ma:displayName="Forfatters" ma:format="Dropdown" ma:internalName="Forfatters">
      <xsd:simpleType>
        <xsd:restriction base="dms:Choice">
          <xsd:enumeration value="Anette Petersen"/>
          <xsd:enumeration value="David Meyer"/>
          <xsd:enumeration value="Gitte Hartmeyer"/>
          <xsd:enumeration value="Henrik Garver"/>
          <xsd:enumeration value="Inge Ebbensgaard"/>
          <xsd:enumeration value="Lars Flindt Pedersen"/>
          <xsd:enumeration value="Majbritt Juul"/>
          <xsd:enumeration value="Søren Hoby Andersen"/>
          <xsd:enumeration value="Tine Lautrup Christensen"/>
          <xsd:enumeration value="Ulla Sassarsson"/>
          <xsd:enumeration value="Ulrik Ryssel Albertsen"/>
          <xsd:enumeration value="Winnie Toft"/>
        </xsd:restriction>
      </xsd:simpleType>
    </xsd:element>
    <xsd:element name="Undergrp" ma:index="10" nillable="true" ma:displayName="Undergrp" ma:format="Dropdown" ma:internalName="Undergrp">
      <xsd:simpleType>
        <xsd:restriction base="dms:Choice">
          <xsd:enumeration value="Udvalgsmøder"/>
          <xsd:enumeration value="Task forces"/>
          <xsd:enumeration value="Øvrige møder"/>
          <xsd:enumeration value="Projekter"/>
          <xsd:enumeration value="Høringer"/>
          <xsd:enumeration value="Udpegninger"/>
          <xsd:enumeration value="Diverse"/>
          <xsd:enumeration value="Bestyrelsesmøder"/>
          <xsd:enumeration value="Formandsskabsmøder"/>
          <xsd:enumeration value="Generalforsamling"/>
          <xsd:enumeration value="Personaleforhold"/>
          <xsd:enumeration value="Drift"/>
          <xsd:enumeration value="Kurser, møder, seminarer"/>
          <xsd:enumeration value="EFCA"/>
          <xsd:enumeration value="FIDIC"/>
          <xsd:enumeration value="Rinord"/>
          <xsd:enumeration value="Forsikringsordning"/>
          <xsd:enumeration value="Juridiske spørgsmål"/>
          <xsd:enumeration value="Konkurrence og udbudssager"/>
          <xsd:enumeration value="Debat"/>
          <xsd:enumeration value="Nyheder"/>
          <xsd:enumeration value="Medlemssager"/>
        </xsd:restriction>
      </xsd:simpleType>
    </xsd:element>
    <xsd:element name="_dlc_DocId" ma:index="11" nillable="true" ma:displayName="Værdi for dokument-id" ma:description="Værdien af det dokument-id, der er tildelt dette element." ma:internalName="_dlc_DocId" ma:readOnly="true">
      <xsd:simpleType>
        <xsd:restriction base="dms:Text"/>
      </xsd:simpleType>
    </xsd:element>
    <xsd:element name="_dlc_DocIdUrl" ma:index="12" nillable="true" ma:displayName="Dokument-id" ma:description="Permanent link til dette dok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3" nillable="true" ma:displayName="Persist ID" ma:description="Keep ID on add." ma:hidden="true" ma:internalName="_dlc_DocIdPersistId" ma:readOnly="true">
      <xsd:simpleType>
        <xsd:restriction base="dms:Boolean"/>
      </xsd:simpleType>
    </xsd:element>
    <xsd:element name="Projekt" ma:index="14" nillable="true" ma:displayName="Projekt" ma:internalName="Projekt">
      <xsd:simpleType>
        <xsd:restriction base="dms:Text">
          <xsd:maxLength value="255"/>
        </xsd:restriction>
      </xsd:simpleType>
    </xsd:element>
    <xsd:element name="SharedWithUsers" ma:index="15"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16" nillable="true" ma:displayName="Hashværdi for deling" ma:internalName="SharingHintHash" ma:readOnly="true">
      <xsd:simpleType>
        <xsd:restriction base="dms:Text"/>
      </xsd:simpleType>
    </xsd:element>
    <xsd:element name="SharedWithDetails" ma:index="17" nillable="true" ma:displayName="Delt med detaljer"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f539d0f-1ae0-44aa-95d4-917d6ff119ff" elementFormDefault="qualified">
    <xsd:import namespace="http://schemas.microsoft.com/office/2006/documentManagement/types"/>
    <xsd:import namespace="http://schemas.microsoft.com/office/infopath/2007/PartnerControls"/>
    <xsd:element name="MediaServiceMetadata" ma:index="18" nillable="true" ma:displayName="MediaServiceMetadata" ma:description="" ma:hidden="true" ma:internalName="MediaServiceMetadata" ma:readOnly="true">
      <xsd:simpleType>
        <xsd:restriction base="dms:Note"/>
      </xsd:simpleType>
    </xsd:element>
    <xsd:element name="MediaServiceFastMetadata" ma:index="19" nillable="true" ma:displayName="MediaServiceFastMetadata" ma:description="" ma:hidden="true" ma:internalName="MediaServiceFastMetadata" ma:readOnly="true">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Forfatters xmlns="437c4091-0a25-41dd-b61b-441f6e785e24" xsi:nil="true"/>
    <Undergrp xmlns="437c4091-0a25-41dd-b61b-441f6e785e24" xsi:nil="true"/>
    <DokumentType xmlns="437c4091-0a25-41dd-b61b-441f6e785e24" xsi:nil="true"/>
    <Projekt xmlns="437c4091-0a25-41dd-b61b-441f6e785e24" xsi:nil="true"/>
    <_dlc_DocId xmlns="437c4091-0a25-41dd-b61b-441f6e785e24">DOKNR-14-1518</_dlc_DocId>
    <_dlc_DocIdUrl xmlns="437c4091-0a25-41dd-b61b-441f6e785e24">
      <Url>https://frinet.sharepoint.com/_layouts/15/DocIdRedir.aspx?ID=DOKNR-14-1518</Url>
      <Description>DOKNR-14-1518</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8406057-A417-48C3-A890-D097F661CC27}">
  <ds:schemaRefs>
    <ds:schemaRef ds:uri="http://schemas.microsoft.com/sharepoint/events"/>
  </ds:schemaRefs>
</ds:datastoreItem>
</file>

<file path=customXml/itemProps2.xml><?xml version="1.0" encoding="utf-8"?>
<ds:datastoreItem xmlns:ds="http://schemas.openxmlformats.org/officeDocument/2006/customXml" ds:itemID="{24674A3F-5C4E-478F-ACE3-B7EE80B797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7c4091-0a25-41dd-b61b-441f6e785e24"/>
    <ds:schemaRef ds:uri="cf539d0f-1ae0-44aa-95d4-917d6ff119f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B2E6432-9C94-49EA-B048-0EEF3B89B9E2}">
  <ds:schemaRefs>
    <ds:schemaRef ds:uri="437c4091-0a25-41dd-b61b-441f6e785e24"/>
    <ds:schemaRef ds:uri="http://schemas.microsoft.com/office/2006/documentManagement/types"/>
    <ds:schemaRef ds:uri="http://www.w3.org/XML/1998/namespace"/>
    <ds:schemaRef ds:uri="http://schemas.microsoft.com/office/infopath/2007/PartnerControls"/>
    <ds:schemaRef ds:uri="http://purl.org/dc/dcmitype/"/>
    <ds:schemaRef ds:uri="http://purl.org/dc/terms/"/>
    <ds:schemaRef ds:uri="http://purl.org/dc/elements/1.1/"/>
    <ds:schemaRef ds:uri="http://schemas.openxmlformats.org/package/2006/metadata/core-properties"/>
    <ds:schemaRef ds:uri="cf539d0f-1ae0-44aa-95d4-917d6ff119ff"/>
    <ds:schemaRef ds:uri="http://schemas.microsoft.com/office/2006/metadata/properties"/>
  </ds:schemaRefs>
</ds:datastoreItem>
</file>

<file path=customXml/itemProps4.xml><?xml version="1.0" encoding="utf-8"?>
<ds:datastoreItem xmlns:ds="http://schemas.openxmlformats.org/officeDocument/2006/customXml" ds:itemID="{F22A7077-9636-485D-97D2-FA8A1A225FF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11</TotalTime>
  <Words>927</Words>
  <Application>Microsoft Office PowerPoint</Application>
  <PresentationFormat>Widescreen</PresentationFormat>
  <Paragraphs>45</Paragraphs>
  <Slides>8</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8</vt:i4>
      </vt:variant>
    </vt:vector>
  </HeadingPairs>
  <TitlesOfParts>
    <vt:vector size="12" baseType="lpstr">
      <vt:lpstr>Aptos</vt:lpstr>
      <vt:lpstr>Aptos Display</vt:lpstr>
      <vt:lpstr>Arial</vt:lpstr>
      <vt:lpstr>Office-tema</vt:lpstr>
      <vt:lpstr>Recommendations for AI Practices</vt:lpstr>
      <vt:lpstr>Introduction</vt:lpstr>
      <vt:lpstr>General advice</vt:lpstr>
      <vt:lpstr>Think carefully</vt:lpstr>
      <vt:lpstr>Review AI assistant outputs</vt:lpstr>
      <vt:lpstr>Be aware of whether you are working in an open or closed system</vt:lpstr>
      <vt:lpstr>AI assistants lack basic human quality</vt:lpstr>
      <vt:lpstr>If in doubt, seek help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AI-anbefalinger</dc:title>
  <dc:creator>Noah Mørch Rysager</dc:creator>
  <cp:lastModifiedBy>Noah Mørch Rysager</cp:lastModifiedBy>
  <cp:revision>8</cp:revision>
  <dcterms:created xsi:type="dcterms:W3CDTF">2024-10-01T08:19:26Z</dcterms:created>
  <dcterms:modified xsi:type="dcterms:W3CDTF">2024-12-13T09:37:42Z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0x0101007C3FD686CB09DA45992F54733CB23CD1007C9F20D99F057A4B998816E8D04749B4</vt:lpwstr>
  </property>
  <property fmtid="{D5CDD505-2E9C-101B-9397-08002B2CF9AE}" pid="3" name="_dlc_DocIdItemGuid">
    <vt:lpwstr>497aec25-d16a-4f68-9b36-47bdf8a39318</vt:lpwstr>
  </property>
</Properties>
</file>